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6" r:id="rId3"/>
    <p:sldId id="257" r:id="rId4"/>
    <p:sldId id="258" r:id="rId5"/>
    <p:sldId id="259" r:id="rId6"/>
    <p:sldId id="260" r:id="rId7"/>
    <p:sldId id="261" r:id="rId8"/>
    <p:sldId id="262" r:id="rId9"/>
    <p:sldId id="263" r:id="rId10"/>
    <p:sldId id="264" r:id="rId11"/>
    <p:sldId id="268" r:id="rId12"/>
    <p:sldId id="267" r:id="rId13"/>
    <p:sldId id="271" r:id="rId14"/>
    <p:sldId id="272" r:id="rId15"/>
    <p:sldId id="273" r:id="rId16"/>
    <p:sldId id="274" r:id="rId17"/>
    <p:sldId id="275" r:id="rId18"/>
    <p:sldId id="276" r:id="rId19"/>
    <p:sldId id="269"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9F1B"/>
    <a:srgbClr val="FFD23F"/>
    <a:srgbClr val="DA7A17"/>
    <a:srgbClr val="BF5C14"/>
    <a:srgbClr val="C45403"/>
    <a:srgbClr val="FFE596"/>
    <a:srgbClr val="FFE28B"/>
    <a:srgbClr val="404040"/>
    <a:srgbClr val="C25F14"/>
    <a:srgbClr val="9F2D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72" autoAdjust="0"/>
    <p:restoredTop sz="94660"/>
  </p:normalViewPr>
  <p:slideViewPr>
    <p:cSldViewPr snapToGrid="0">
      <p:cViewPr varScale="1">
        <p:scale>
          <a:sx n="73" d="100"/>
          <a:sy n="73" d="100"/>
        </p:scale>
        <p:origin x="6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jkamal Rajasekar R" userId="42113aefaddfcfcc" providerId="LiveId" clId="{7E58EDF9-6B42-44BB-B918-3D014C90FD5B}"/>
    <pc:docChg chg="undo custSel addSld delSld modSld sldOrd">
      <pc:chgData name="Rajkamal Rajasekar R" userId="42113aefaddfcfcc" providerId="LiveId" clId="{7E58EDF9-6B42-44BB-B918-3D014C90FD5B}" dt="2024-05-18T18:06:36.709" v="2766" actId="207"/>
      <pc:docMkLst>
        <pc:docMk/>
      </pc:docMkLst>
      <pc:sldChg chg="modSp mod">
        <pc:chgData name="Rajkamal Rajasekar R" userId="42113aefaddfcfcc" providerId="LiveId" clId="{7E58EDF9-6B42-44BB-B918-3D014C90FD5B}" dt="2024-03-15T13:58:10.022" v="1926" actId="1076"/>
        <pc:sldMkLst>
          <pc:docMk/>
          <pc:sldMk cId="1583894268" sldId="264"/>
        </pc:sldMkLst>
        <pc:spChg chg="mod">
          <ac:chgData name="Rajkamal Rajasekar R" userId="42113aefaddfcfcc" providerId="LiveId" clId="{7E58EDF9-6B42-44BB-B918-3D014C90FD5B}" dt="2024-03-15T13:58:10.022" v="1926" actId="1076"/>
          <ac:spMkLst>
            <pc:docMk/>
            <pc:sldMk cId="1583894268" sldId="264"/>
            <ac:spMk id="15" creationId="{8595F292-2E99-54E2-D42C-30DA79D083AE}"/>
          </ac:spMkLst>
        </pc:spChg>
      </pc:sldChg>
      <pc:sldChg chg="addSp delSp modSp mod setBg delAnim modAnim">
        <pc:chgData name="Rajkamal Rajasekar R" userId="42113aefaddfcfcc" providerId="LiveId" clId="{7E58EDF9-6B42-44BB-B918-3D014C90FD5B}" dt="2024-03-15T14:50:35.853" v="2136" actId="20577"/>
        <pc:sldMkLst>
          <pc:docMk/>
          <pc:sldMk cId="167319309" sldId="265"/>
        </pc:sldMkLst>
        <pc:spChg chg="add mod">
          <ac:chgData name="Rajkamal Rajasekar R" userId="42113aefaddfcfcc" providerId="LiveId" clId="{7E58EDF9-6B42-44BB-B918-3D014C90FD5B}" dt="2024-03-15T14:50:35.853" v="2136" actId="20577"/>
          <ac:spMkLst>
            <pc:docMk/>
            <pc:sldMk cId="167319309" sldId="265"/>
            <ac:spMk id="3" creationId="{4B540BAC-CBB5-F80A-B414-848559B39243}"/>
          </ac:spMkLst>
        </pc:spChg>
        <pc:spChg chg="del">
          <ac:chgData name="Rajkamal Rajasekar R" userId="42113aefaddfcfcc" providerId="LiveId" clId="{7E58EDF9-6B42-44BB-B918-3D014C90FD5B}" dt="2024-03-15T14:13:24.965" v="2083" actId="478"/>
          <ac:spMkLst>
            <pc:docMk/>
            <pc:sldMk cId="167319309" sldId="265"/>
            <ac:spMk id="5" creationId="{20D3000E-3E6E-AB9C-9E85-889813459763}"/>
          </ac:spMkLst>
        </pc:spChg>
        <pc:spChg chg="del">
          <ac:chgData name="Rajkamal Rajasekar R" userId="42113aefaddfcfcc" providerId="LiveId" clId="{7E58EDF9-6B42-44BB-B918-3D014C90FD5B}" dt="2024-03-15T14:13:24.965" v="2083" actId="478"/>
          <ac:spMkLst>
            <pc:docMk/>
            <pc:sldMk cId="167319309" sldId="265"/>
            <ac:spMk id="6" creationId="{171AAB43-4147-C506-CD87-A8E6BFD41B44}"/>
          </ac:spMkLst>
        </pc:spChg>
        <pc:spChg chg="del">
          <ac:chgData name="Rajkamal Rajasekar R" userId="42113aefaddfcfcc" providerId="LiveId" clId="{7E58EDF9-6B42-44BB-B918-3D014C90FD5B}" dt="2024-03-15T14:13:24.965" v="2083" actId="478"/>
          <ac:spMkLst>
            <pc:docMk/>
            <pc:sldMk cId="167319309" sldId="265"/>
            <ac:spMk id="7" creationId="{45FEEAB9-43F2-283E-5A30-776E426BB484}"/>
          </ac:spMkLst>
        </pc:spChg>
        <pc:spChg chg="del">
          <ac:chgData name="Rajkamal Rajasekar R" userId="42113aefaddfcfcc" providerId="LiveId" clId="{7E58EDF9-6B42-44BB-B918-3D014C90FD5B}" dt="2024-03-15T14:13:24.965" v="2083" actId="478"/>
          <ac:spMkLst>
            <pc:docMk/>
            <pc:sldMk cId="167319309" sldId="265"/>
            <ac:spMk id="8" creationId="{26A3AD6A-3C90-CF70-0C3B-F244C00D6F02}"/>
          </ac:spMkLst>
        </pc:spChg>
        <pc:spChg chg="del">
          <ac:chgData name="Rajkamal Rajasekar R" userId="42113aefaddfcfcc" providerId="LiveId" clId="{7E58EDF9-6B42-44BB-B918-3D014C90FD5B}" dt="2024-03-15T14:13:24.965" v="2083" actId="478"/>
          <ac:spMkLst>
            <pc:docMk/>
            <pc:sldMk cId="167319309" sldId="265"/>
            <ac:spMk id="9" creationId="{83CC4B8C-0FB6-EBF5-DA49-EC15C0D1486D}"/>
          </ac:spMkLst>
        </pc:spChg>
        <pc:spChg chg="del">
          <ac:chgData name="Rajkamal Rajasekar R" userId="42113aefaddfcfcc" providerId="LiveId" clId="{7E58EDF9-6B42-44BB-B918-3D014C90FD5B}" dt="2024-03-15T14:13:24.965" v="2083" actId="478"/>
          <ac:spMkLst>
            <pc:docMk/>
            <pc:sldMk cId="167319309" sldId="265"/>
            <ac:spMk id="10" creationId="{E878AC9F-8034-98FB-6873-F122C61E2780}"/>
          </ac:spMkLst>
        </pc:spChg>
        <pc:spChg chg="del mod">
          <ac:chgData name="Rajkamal Rajasekar R" userId="42113aefaddfcfcc" providerId="LiveId" clId="{7E58EDF9-6B42-44BB-B918-3D014C90FD5B}" dt="2024-03-15T14:50:19.232" v="2124" actId="478"/>
          <ac:spMkLst>
            <pc:docMk/>
            <pc:sldMk cId="167319309" sldId="265"/>
            <ac:spMk id="19" creationId="{B7BBA66E-8C39-9461-3E50-FAE641F70322}"/>
          </ac:spMkLst>
        </pc:spChg>
        <pc:graphicFrameChg chg="add mod modGraphic">
          <ac:chgData name="Rajkamal Rajasekar R" userId="42113aefaddfcfcc" providerId="LiveId" clId="{7E58EDF9-6B42-44BB-B918-3D014C90FD5B}" dt="2024-03-15T14:49:30.300" v="2121" actId="1076"/>
          <ac:graphicFrameMkLst>
            <pc:docMk/>
            <pc:sldMk cId="167319309" sldId="265"/>
            <ac:graphicFrameMk id="2" creationId="{DD75A9FF-8F3A-0F96-A1EB-A1112DE0C538}"/>
          </ac:graphicFrameMkLst>
        </pc:graphicFrameChg>
        <pc:picChg chg="del mod">
          <ac:chgData name="Rajkamal Rajasekar R" userId="42113aefaddfcfcc" providerId="LiveId" clId="{7E58EDF9-6B42-44BB-B918-3D014C90FD5B}" dt="2024-03-15T14:13:15.472" v="2082" actId="478"/>
          <ac:picMkLst>
            <pc:docMk/>
            <pc:sldMk cId="167319309" sldId="265"/>
            <ac:picMk id="18" creationId="{3AC528AD-13EE-E959-09B1-01F769E58FF0}"/>
          </ac:picMkLst>
        </pc:picChg>
      </pc:sldChg>
      <pc:sldChg chg="modTransition">
        <pc:chgData name="Rajkamal Rajasekar R" userId="42113aefaddfcfcc" providerId="LiveId" clId="{7E58EDF9-6B42-44BB-B918-3D014C90FD5B}" dt="2024-03-04T18:34:36.980" v="0"/>
        <pc:sldMkLst>
          <pc:docMk/>
          <pc:sldMk cId="758140139" sldId="266"/>
        </pc:sldMkLst>
      </pc:sldChg>
      <pc:sldChg chg="addSp delSp modSp new mod modTransition setBg delAnim modAnim">
        <pc:chgData name="Rajkamal Rajasekar R" userId="42113aefaddfcfcc" providerId="LiveId" clId="{7E58EDF9-6B42-44BB-B918-3D014C90FD5B}" dt="2024-05-18T18:06:36.709" v="2766" actId="207"/>
        <pc:sldMkLst>
          <pc:docMk/>
          <pc:sldMk cId="2171136778" sldId="267"/>
        </pc:sldMkLst>
        <pc:spChg chg="del">
          <ac:chgData name="Rajkamal Rajasekar R" userId="42113aefaddfcfcc" providerId="LiveId" clId="{7E58EDF9-6B42-44BB-B918-3D014C90FD5B}" dt="2024-03-14T16:12:45.439" v="12" actId="478"/>
          <ac:spMkLst>
            <pc:docMk/>
            <pc:sldMk cId="2171136778" sldId="267"/>
            <ac:spMk id="2" creationId="{5A87C84A-10D5-0D13-8892-2F5384FF0639}"/>
          </ac:spMkLst>
        </pc:spChg>
        <pc:spChg chg="del">
          <ac:chgData name="Rajkamal Rajasekar R" userId="42113aefaddfcfcc" providerId="LiveId" clId="{7E58EDF9-6B42-44BB-B918-3D014C90FD5B}" dt="2024-03-14T16:12:48.102" v="13" actId="478"/>
          <ac:spMkLst>
            <pc:docMk/>
            <pc:sldMk cId="2171136778" sldId="267"/>
            <ac:spMk id="3" creationId="{4DD5F75A-6FF4-1B0D-5EB1-9782C82A902A}"/>
          </ac:spMkLst>
        </pc:spChg>
        <pc:spChg chg="add mod">
          <ac:chgData name="Rajkamal Rajasekar R" userId="42113aefaddfcfcc" providerId="LiveId" clId="{7E58EDF9-6B42-44BB-B918-3D014C90FD5B}" dt="2024-03-14T16:13:14.576" v="14"/>
          <ac:spMkLst>
            <pc:docMk/>
            <pc:sldMk cId="2171136778" sldId="267"/>
            <ac:spMk id="4" creationId="{26FF2619-2909-334A-94C7-2A54FF73A5B1}"/>
          </ac:spMkLst>
        </pc:spChg>
        <pc:spChg chg="add mod">
          <ac:chgData name="Rajkamal Rajasekar R" userId="42113aefaddfcfcc" providerId="LiveId" clId="{7E58EDF9-6B42-44BB-B918-3D014C90FD5B}" dt="2024-04-17T07:29:46.736" v="2233" actId="14100"/>
          <ac:spMkLst>
            <pc:docMk/>
            <pc:sldMk cId="2171136778" sldId="267"/>
            <ac:spMk id="4" creationId="{4A752E1F-CA37-A10D-A1E9-983E59F9CCC5}"/>
          </ac:spMkLst>
        </pc:spChg>
        <pc:spChg chg="add mod">
          <ac:chgData name="Rajkamal Rajasekar R" userId="42113aefaddfcfcc" providerId="LiveId" clId="{7E58EDF9-6B42-44BB-B918-3D014C90FD5B}" dt="2024-03-14T16:13:14.576" v="14"/>
          <ac:spMkLst>
            <pc:docMk/>
            <pc:sldMk cId="2171136778" sldId="267"/>
            <ac:spMk id="5" creationId="{FE37B5B0-65D8-0684-E0EA-245BB0BE60EC}"/>
          </ac:spMkLst>
        </pc:spChg>
        <pc:spChg chg="add mod">
          <ac:chgData name="Rajkamal Rajasekar R" userId="42113aefaddfcfcc" providerId="LiveId" clId="{7E58EDF9-6B42-44BB-B918-3D014C90FD5B}" dt="2024-03-14T16:13:14.576" v="14"/>
          <ac:spMkLst>
            <pc:docMk/>
            <pc:sldMk cId="2171136778" sldId="267"/>
            <ac:spMk id="6" creationId="{2C046A4F-E8F3-E85B-3956-538A10B70899}"/>
          </ac:spMkLst>
        </pc:spChg>
        <pc:spChg chg="add mod">
          <ac:chgData name="Rajkamal Rajasekar R" userId="42113aefaddfcfcc" providerId="LiveId" clId="{7E58EDF9-6B42-44BB-B918-3D014C90FD5B}" dt="2024-03-14T16:13:14.576" v="14"/>
          <ac:spMkLst>
            <pc:docMk/>
            <pc:sldMk cId="2171136778" sldId="267"/>
            <ac:spMk id="7" creationId="{CB5A91C4-BBEE-0783-C547-ED51EB848736}"/>
          </ac:spMkLst>
        </pc:spChg>
        <pc:spChg chg="add mod">
          <ac:chgData name="Rajkamal Rajasekar R" userId="42113aefaddfcfcc" providerId="LiveId" clId="{7E58EDF9-6B42-44BB-B918-3D014C90FD5B}" dt="2024-03-14T16:13:14.576" v="14"/>
          <ac:spMkLst>
            <pc:docMk/>
            <pc:sldMk cId="2171136778" sldId="267"/>
            <ac:spMk id="8" creationId="{2BAD3EC8-E512-90E2-853F-2848974B347E}"/>
          </ac:spMkLst>
        </pc:spChg>
        <pc:spChg chg="add mod">
          <ac:chgData name="Rajkamal Rajasekar R" userId="42113aefaddfcfcc" providerId="LiveId" clId="{7E58EDF9-6B42-44BB-B918-3D014C90FD5B}" dt="2024-03-14T16:13:14.576" v="14"/>
          <ac:spMkLst>
            <pc:docMk/>
            <pc:sldMk cId="2171136778" sldId="267"/>
            <ac:spMk id="9" creationId="{BFFFE40E-58DE-E566-67CE-6C34D36279C1}"/>
          </ac:spMkLst>
        </pc:spChg>
        <pc:spChg chg="add mod">
          <ac:chgData name="Rajkamal Rajasekar R" userId="42113aefaddfcfcc" providerId="LiveId" clId="{7E58EDF9-6B42-44BB-B918-3D014C90FD5B}" dt="2024-03-14T16:13:14.576" v="14"/>
          <ac:spMkLst>
            <pc:docMk/>
            <pc:sldMk cId="2171136778" sldId="267"/>
            <ac:spMk id="10" creationId="{08CAD4DC-9AE5-6729-C977-FCA2DC627946}"/>
          </ac:spMkLst>
        </pc:spChg>
        <pc:spChg chg="add mod">
          <ac:chgData name="Rajkamal Rajasekar R" userId="42113aefaddfcfcc" providerId="LiveId" clId="{7E58EDF9-6B42-44BB-B918-3D014C90FD5B}" dt="2024-03-14T16:13:14.576" v="14"/>
          <ac:spMkLst>
            <pc:docMk/>
            <pc:sldMk cId="2171136778" sldId="267"/>
            <ac:spMk id="13" creationId="{5FC14E78-1E55-9A90-CA3A-229A4618BCE2}"/>
          </ac:spMkLst>
        </pc:spChg>
        <pc:spChg chg="add mod">
          <ac:chgData name="Rajkamal Rajasekar R" userId="42113aefaddfcfcc" providerId="LiveId" clId="{7E58EDF9-6B42-44BB-B918-3D014C90FD5B}" dt="2024-03-14T16:13:14.576" v="14"/>
          <ac:spMkLst>
            <pc:docMk/>
            <pc:sldMk cId="2171136778" sldId="267"/>
            <ac:spMk id="14" creationId="{52D2352A-2FDB-9254-D9FB-9796F70C6C1D}"/>
          </ac:spMkLst>
        </pc:spChg>
        <pc:spChg chg="add del mod">
          <ac:chgData name="Rajkamal Rajasekar R" userId="42113aefaddfcfcc" providerId="LiveId" clId="{7E58EDF9-6B42-44BB-B918-3D014C90FD5B}" dt="2024-05-18T18:02:17.892" v="2756" actId="11530"/>
          <ac:spMkLst>
            <pc:docMk/>
            <pc:sldMk cId="2171136778" sldId="267"/>
            <ac:spMk id="15" creationId="{6B91E6A9-52CF-9334-6731-FBD96FBFAD50}"/>
          </ac:spMkLst>
        </pc:spChg>
        <pc:spChg chg="add mod">
          <ac:chgData name="Rajkamal Rajasekar R" userId="42113aefaddfcfcc" providerId="LiveId" clId="{7E58EDF9-6B42-44BB-B918-3D014C90FD5B}" dt="2024-03-14T17:10:29.611" v="1172" actId="1076"/>
          <ac:spMkLst>
            <pc:docMk/>
            <pc:sldMk cId="2171136778" sldId="267"/>
            <ac:spMk id="18" creationId="{CDAAB21B-FF39-71AC-6964-43DAE4C1A3C7}"/>
          </ac:spMkLst>
        </pc:spChg>
        <pc:spChg chg="add del">
          <ac:chgData name="Rajkamal Rajasekar R" userId="42113aefaddfcfcc" providerId="LiveId" clId="{7E58EDF9-6B42-44BB-B918-3D014C90FD5B}" dt="2024-03-14T16:34:27.918" v="1051" actId="478"/>
          <ac:spMkLst>
            <pc:docMk/>
            <pc:sldMk cId="2171136778" sldId="267"/>
            <ac:spMk id="21" creationId="{D4733A5C-8A59-A6E5-4980-1851E64C1762}"/>
          </ac:spMkLst>
        </pc:spChg>
        <pc:spChg chg="add mod">
          <ac:chgData name="Rajkamal Rajasekar R" userId="42113aefaddfcfcc" providerId="LiveId" clId="{7E58EDF9-6B42-44BB-B918-3D014C90FD5B}" dt="2024-03-14T16:42:18.633" v="1085" actId="1076"/>
          <ac:spMkLst>
            <pc:docMk/>
            <pc:sldMk cId="2171136778" sldId="267"/>
            <ac:spMk id="24" creationId="{8A1199AA-2F8A-D623-8CAE-4C1A4E3E8EFE}"/>
          </ac:spMkLst>
        </pc:spChg>
        <pc:spChg chg="add mod">
          <ac:chgData name="Rajkamal Rajasekar R" userId="42113aefaddfcfcc" providerId="LiveId" clId="{7E58EDF9-6B42-44BB-B918-3D014C90FD5B}" dt="2024-03-14T16:38:52.031" v="1067"/>
          <ac:spMkLst>
            <pc:docMk/>
            <pc:sldMk cId="2171136778" sldId="267"/>
            <ac:spMk id="25" creationId="{6B91E6A9-52CF-9334-6731-FBD96FBFAD50}"/>
          </ac:spMkLst>
        </pc:spChg>
        <pc:spChg chg="add mod">
          <ac:chgData name="Rajkamal Rajasekar R" userId="42113aefaddfcfcc" providerId="LiveId" clId="{7E58EDF9-6B42-44BB-B918-3D014C90FD5B}" dt="2024-03-14T18:09:44.842" v="1540" actId="692"/>
          <ac:spMkLst>
            <pc:docMk/>
            <pc:sldMk cId="2171136778" sldId="267"/>
            <ac:spMk id="26" creationId="{FB1161D1-F333-2D5A-C36C-5EBD1BA65929}"/>
          </ac:spMkLst>
        </pc:spChg>
        <pc:spChg chg="add mod">
          <ac:chgData name="Rajkamal Rajasekar R" userId="42113aefaddfcfcc" providerId="LiveId" clId="{7E58EDF9-6B42-44BB-B918-3D014C90FD5B}" dt="2024-03-14T16:45:14.313" v="1091" actId="208"/>
          <ac:spMkLst>
            <pc:docMk/>
            <pc:sldMk cId="2171136778" sldId="267"/>
            <ac:spMk id="27" creationId="{55E904E7-B468-D3A9-D22C-3C1B31F74BA5}"/>
          </ac:spMkLst>
        </pc:spChg>
        <pc:spChg chg="add mod">
          <ac:chgData name="Rajkamal Rajasekar R" userId="42113aefaddfcfcc" providerId="LiveId" clId="{7E58EDF9-6B42-44BB-B918-3D014C90FD5B}" dt="2024-03-14T17:25:09.464" v="1216" actId="1076"/>
          <ac:spMkLst>
            <pc:docMk/>
            <pc:sldMk cId="2171136778" sldId="267"/>
            <ac:spMk id="40" creationId="{31401161-3AF8-6704-1E5D-C64FC28CEE42}"/>
          </ac:spMkLst>
        </pc:spChg>
        <pc:spChg chg="add mod">
          <ac:chgData name="Rajkamal Rajasekar R" userId="42113aefaddfcfcc" providerId="LiveId" clId="{7E58EDF9-6B42-44BB-B918-3D014C90FD5B}" dt="2024-03-14T17:25:20.174" v="1218" actId="1076"/>
          <ac:spMkLst>
            <pc:docMk/>
            <pc:sldMk cId="2171136778" sldId="267"/>
            <ac:spMk id="43" creationId="{D600AB96-C96F-41BB-43F0-61E887C3FB9E}"/>
          </ac:spMkLst>
        </pc:spChg>
        <pc:spChg chg="add mod">
          <ac:chgData name="Rajkamal Rajasekar R" userId="42113aefaddfcfcc" providerId="LiveId" clId="{7E58EDF9-6B42-44BB-B918-3D014C90FD5B}" dt="2024-03-14T17:14:40.546" v="1189" actId="1076"/>
          <ac:spMkLst>
            <pc:docMk/>
            <pc:sldMk cId="2171136778" sldId="267"/>
            <ac:spMk id="44" creationId="{422D0D79-0C99-032D-0BEB-025C9AEE08C0}"/>
          </ac:spMkLst>
        </pc:spChg>
        <pc:spChg chg="add mod">
          <ac:chgData name="Rajkamal Rajasekar R" userId="42113aefaddfcfcc" providerId="LiveId" clId="{7E58EDF9-6B42-44BB-B918-3D014C90FD5B}" dt="2024-03-14T17:13:55.019" v="1183" actId="1076"/>
          <ac:spMkLst>
            <pc:docMk/>
            <pc:sldMk cId="2171136778" sldId="267"/>
            <ac:spMk id="47" creationId="{F9566F56-B559-6B47-5F3E-C86BC563AD4F}"/>
          </ac:spMkLst>
        </pc:spChg>
        <pc:spChg chg="add mod">
          <ac:chgData name="Rajkamal Rajasekar R" userId="42113aefaddfcfcc" providerId="LiveId" clId="{7E58EDF9-6B42-44BB-B918-3D014C90FD5B}" dt="2024-03-14T17:41:50.574" v="1262" actId="1076"/>
          <ac:spMkLst>
            <pc:docMk/>
            <pc:sldMk cId="2171136778" sldId="267"/>
            <ac:spMk id="50" creationId="{D7E5184A-5520-CD10-0D37-79958B669232}"/>
          </ac:spMkLst>
        </pc:spChg>
        <pc:spChg chg="add mod">
          <ac:chgData name="Rajkamal Rajasekar R" userId="42113aefaddfcfcc" providerId="LiveId" clId="{7E58EDF9-6B42-44BB-B918-3D014C90FD5B}" dt="2024-03-15T13:28:36.991" v="1840" actId="1076"/>
          <ac:spMkLst>
            <pc:docMk/>
            <pc:sldMk cId="2171136778" sldId="267"/>
            <ac:spMk id="1040" creationId="{1AEDDFD2-E37C-4E28-AC00-B8651740CC18}"/>
          </ac:spMkLst>
        </pc:spChg>
        <pc:spChg chg="add mod">
          <ac:chgData name="Rajkamal Rajasekar R" userId="42113aefaddfcfcc" providerId="LiveId" clId="{7E58EDF9-6B42-44BB-B918-3D014C90FD5B}" dt="2024-03-14T17:47:51.372" v="1309" actId="1076"/>
          <ac:spMkLst>
            <pc:docMk/>
            <pc:sldMk cId="2171136778" sldId="267"/>
            <ac:spMk id="1041" creationId="{6D9E63D9-D0AE-F100-52DB-8D9F42A11A90}"/>
          </ac:spMkLst>
        </pc:spChg>
        <pc:spChg chg="add mod">
          <ac:chgData name="Rajkamal Rajasekar R" userId="42113aefaddfcfcc" providerId="LiveId" clId="{7E58EDF9-6B42-44BB-B918-3D014C90FD5B}" dt="2024-03-14T17:52:06.536" v="1369" actId="1076"/>
          <ac:spMkLst>
            <pc:docMk/>
            <pc:sldMk cId="2171136778" sldId="267"/>
            <ac:spMk id="1043" creationId="{A6741C59-4D91-279A-A8A4-845EF969E06B}"/>
          </ac:spMkLst>
        </pc:spChg>
        <pc:spChg chg="add mod">
          <ac:chgData name="Rajkamal Rajasekar R" userId="42113aefaddfcfcc" providerId="LiveId" clId="{7E58EDF9-6B42-44BB-B918-3D014C90FD5B}" dt="2024-03-14T17:49:54.522" v="1346" actId="1076"/>
          <ac:spMkLst>
            <pc:docMk/>
            <pc:sldMk cId="2171136778" sldId="267"/>
            <ac:spMk id="1044" creationId="{CB0765BC-90FF-E0D1-DA84-62334FFBB3EF}"/>
          </ac:spMkLst>
        </pc:spChg>
        <pc:spChg chg="add mod">
          <ac:chgData name="Rajkamal Rajasekar R" userId="42113aefaddfcfcc" providerId="LiveId" clId="{7E58EDF9-6B42-44BB-B918-3D014C90FD5B}" dt="2024-03-14T17:51:20.934" v="1365" actId="1076"/>
          <ac:spMkLst>
            <pc:docMk/>
            <pc:sldMk cId="2171136778" sldId="267"/>
            <ac:spMk id="1045" creationId="{6C68444C-6638-39B9-4A09-B76FCF8A1A7F}"/>
          </ac:spMkLst>
        </pc:spChg>
        <pc:spChg chg="add mod">
          <ac:chgData name="Rajkamal Rajasekar R" userId="42113aefaddfcfcc" providerId="LiveId" clId="{7E58EDF9-6B42-44BB-B918-3D014C90FD5B}" dt="2024-03-14T17:51:51.024" v="1366"/>
          <ac:spMkLst>
            <pc:docMk/>
            <pc:sldMk cId="2171136778" sldId="267"/>
            <ac:spMk id="1046" creationId="{D15A16DD-596C-B490-8220-6E09E4C552D0}"/>
          </ac:spMkLst>
        </pc:spChg>
        <pc:spChg chg="add mod">
          <ac:chgData name="Rajkamal Rajasekar R" userId="42113aefaddfcfcc" providerId="LiveId" clId="{7E58EDF9-6B42-44BB-B918-3D014C90FD5B}" dt="2024-03-14T17:53:02.478" v="1397" actId="1076"/>
          <ac:spMkLst>
            <pc:docMk/>
            <pc:sldMk cId="2171136778" sldId="267"/>
            <ac:spMk id="1047" creationId="{A2BD6074-84F9-5282-6A8C-2B12FE133AE8}"/>
          </ac:spMkLst>
        </pc:spChg>
        <pc:spChg chg="add mod">
          <ac:chgData name="Rajkamal Rajasekar R" userId="42113aefaddfcfcc" providerId="LiveId" clId="{7E58EDF9-6B42-44BB-B918-3D014C90FD5B}" dt="2024-04-17T07:29:13.099" v="2202" actId="14100"/>
          <ac:spMkLst>
            <pc:docMk/>
            <pc:sldMk cId="2171136778" sldId="267"/>
            <ac:spMk id="1048" creationId="{0094699C-8215-C09B-8E7A-98BD1DC55D2F}"/>
          </ac:spMkLst>
        </pc:spChg>
        <pc:spChg chg="add mod">
          <ac:chgData name="Rajkamal Rajasekar R" userId="42113aefaddfcfcc" providerId="LiveId" clId="{7E58EDF9-6B42-44BB-B918-3D014C90FD5B}" dt="2024-03-14T17:54:40.946" v="1428" actId="1076"/>
          <ac:spMkLst>
            <pc:docMk/>
            <pc:sldMk cId="2171136778" sldId="267"/>
            <ac:spMk id="1049" creationId="{A8EBD7FA-BCDA-5656-F194-98AEAB0BDE77}"/>
          </ac:spMkLst>
        </pc:spChg>
        <pc:spChg chg="add mod">
          <ac:chgData name="Rajkamal Rajasekar R" userId="42113aefaddfcfcc" providerId="LiveId" clId="{7E58EDF9-6B42-44BB-B918-3D014C90FD5B}" dt="2024-04-17T07:28:33.695" v="2174" actId="14100"/>
          <ac:spMkLst>
            <pc:docMk/>
            <pc:sldMk cId="2171136778" sldId="267"/>
            <ac:spMk id="1050" creationId="{40059802-7E9A-DE75-D121-D8BABD296DBE}"/>
          </ac:spMkLst>
        </pc:spChg>
        <pc:spChg chg="add mod">
          <ac:chgData name="Rajkamal Rajasekar R" userId="42113aefaddfcfcc" providerId="LiveId" clId="{7E58EDF9-6B42-44BB-B918-3D014C90FD5B}" dt="2024-03-14T18:05:18.297" v="1458" actId="767"/>
          <ac:spMkLst>
            <pc:docMk/>
            <pc:sldMk cId="2171136778" sldId="267"/>
            <ac:spMk id="1057" creationId="{0AA9EEB8-F431-5DE0-7CF6-D1324948B5BC}"/>
          </ac:spMkLst>
        </pc:spChg>
        <pc:spChg chg="add mod">
          <ac:chgData name="Rajkamal Rajasekar R" userId="42113aefaddfcfcc" providerId="LiveId" clId="{7E58EDF9-6B42-44BB-B918-3D014C90FD5B}" dt="2024-03-14T18:06:22.848" v="1483" actId="1076"/>
          <ac:spMkLst>
            <pc:docMk/>
            <pc:sldMk cId="2171136778" sldId="267"/>
            <ac:spMk id="1058" creationId="{1E4ACA24-6303-F2F1-EC9E-38FA30F0492E}"/>
          </ac:spMkLst>
        </pc:spChg>
        <pc:spChg chg="add mod">
          <ac:chgData name="Rajkamal Rajasekar R" userId="42113aefaddfcfcc" providerId="LiveId" clId="{7E58EDF9-6B42-44BB-B918-3D014C90FD5B}" dt="2024-04-17T07:26:42.555" v="2138" actId="1076"/>
          <ac:spMkLst>
            <pc:docMk/>
            <pc:sldMk cId="2171136778" sldId="267"/>
            <ac:spMk id="1059" creationId="{EBF0850B-8359-283E-4AA5-BA645C7531EA}"/>
          </ac:spMkLst>
        </pc:spChg>
        <pc:spChg chg="add mod">
          <ac:chgData name="Rajkamal Rajasekar R" userId="42113aefaddfcfcc" providerId="LiveId" clId="{7E58EDF9-6B42-44BB-B918-3D014C90FD5B}" dt="2024-03-14T18:08:07.849" v="1531" actId="20577"/>
          <ac:spMkLst>
            <pc:docMk/>
            <pc:sldMk cId="2171136778" sldId="267"/>
            <ac:spMk id="1060" creationId="{E1DADC4A-4B59-55A6-A11D-B5180C1722F3}"/>
          </ac:spMkLst>
        </pc:spChg>
        <pc:spChg chg="add mod">
          <ac:chgData name="Rajkamal Rajasekar R" userId="42113aefaddfcfcc" providerId="LiveId" clId="{7E58EDF9-6B42-44BB-B918-3D014C90FD5B}" dt="2024-05-18T18:04:51.480" v="2759" actId="207"/>
          <ac:spMkLst>
            <pc:docMk/>
            <pc:sldMk cId="2171136778" sldId="267"/>
            <ac:spMk id="1063" creationId="{4DB9F3B7-3711-ECEB-DB33-CE703986F28A}"/>
          </ac:spMkLst>
        </pc:spChg>
        <pc:spChg chg="add del mod">
          <ac:chgData name="Rajkamal Rajasekar R" userId="42113aefaddfcfcc" providerId="LiveId" clId="{7E58EDF9-6B42-44BB-B918-3D014C90FD5B}" dt="2024-03-14T18:24:03.861" v="1568" actId="478"/>
          <ac:spMkLst>
            <pc:docMk/>
            <pc:sldMk cId="2171136778" sldId="267"/>
            <ac:spMk id="1064" creationId="{4A8165E3-A8A0-042B-682E-1CB80B2E64D5}"/>
          </ac:spMkLst>
        </pc:spChg>
        <pc:spChg chg="add mod">
          <ac:chgData name="Rajkamal Rajasekar R" userId="42113aefaddfcfcc" providerId="LiveId" clId="{7E58EDF9-6B42-44BB-B918-3D014C90FD5B}" dt="2024-05-18T18:05:48.504" v="2762" actId="207"/>
          <ac:spMkLst>
            <pc:docMk/>
            <pc:sldMk cId="2171136778" sldId="267"/>
            <ac:spMk id="1065" creationId="{FA0CE2F1-09B0-E462-524E-1E7371D53211}"/>
          </ac:spMkLst>
        </pc:spChg>
        <pc:spChg chg="add mod">
          <ac:chgData name="Rajkamal Rajasekar R" userId="42113aefaddfcfcc" providerId="LiveId" clId="{7E58EDF9-6B42-44BB-B918-3D014C90FD5B}" dt="2024-05-18T18:05:16.215" v="2760" actId="207"/>
          <ac:spMkLst>
            <pc:docMk/>
            <pc:sldMk cId="2171136778" sldId="267"/>
            <ac:spMk id="1066" creationId="{99FDC166-37FB-843C-00D4-12CA2DFB3EA7}"/>
          </ac:spMkLst>
        </pc:spChg>
        <pc:spChg chg="add mod">
          <ac:chgData name="Rajkamal Rajasekar R" userId="42113aefaddfcfcc" providerId="LiveId" clId="{7E58EDF9-6B42-44BB-B918-3D014C90FD5B}" dt="2024-05-18T18:05:34.323" v="2761" actId="207"/>
          <ac:spMkLst>
            <pc:docMk/>
            <pc:sldMk cId="2171136778" sldId="267"/>
            <ac:spMk id="1067" creationId="{D90A6541-502F-7ED9-28F3-983CA1BCD1BF}"/>
          </ac:spMkLst>
        </pc:spChg>
        <pc:spChg chg="add mod">
          <ac:chgData name="Rajkamal Rajasekar R" userId="42113aefaddfcfcc" providerId="LiveId" clId="{7E58EDF9-6B42-44BB-B918-3D014C90FD5B}" dt="2024-03-14T18:45:40.891" v="1634"/>
          <ac:spMkLst>
            <pc:docMk/>
            <pc:sldMk cId="2171136778" sldId="267"/>
            <ac:spMk id="1068" creationId="{8F9233A1-B345-66D5-56FF-7088EA2F323A}"/>
          </ac:spMkLst>
        </pc:spChg>
        <pc:spChg chg="add mod">
          <ac:chgData name="Rajkamal Rajasekar R" userId="42113aefaddfcfcc" providerId="LiveId" clId="{7E58EDF9-6B42-44BB-B918-3D014C90FD5B}" dt="2024-03-14T18:50:40.729" v="1653" actId="20577"/>
          <ac:spMkLst>
            <pc:docMk/>
            <pc:sldMk cId="2171136778" sldId="267"/>
            <ac:spMk id="1069" creationId="{20D5FDE2-FD8F-7169-3046-321B04B6EC7E}"/>
          </ac:spMkLst>
        </pc:spChg>
        <pc:spChg chg="add del mod">
          <ac:chgData name="Rajkamal Rajasekar R" userId="42113aefaddfcfcc" providerId="LiveId" clId="{7E58EDF9-6B42-44BB-B918-3D014C90FD5B}" dt="2024-03-15T12:54:40.684" v="1769" actId="478"/>
          <ac:spMkLst>
            <pc:docMk/>
            <pc:sldMk cId="2171136778" sldId="267"/>
            <ac:spMk id="1070" creationId="{DA839D01-9A1A-EE80-A60C-7E99D6445FB1}"/>
          </ac:spMkLst>
        </pc:spChg>
        <pc:spChg chg="add del">
          <ac:chgData name="Rajkamal Rajasekar R" userId="42113aefaddfcfcc" providerId="LiveId" clId="{7E58EDF9-6B42-44BB-B918-3D014C90FD5B}" dt="2024-03-15T12:59:31.250" v="1771" actId="478"/>
          <ac:spMkLst>
            <pc:docMk/>
            <pc:sldMk cId="2171136778" sldId="267"/>
            <ac:spMk id="1071" creationId="{66B8246C-34E8-77D2-E4B6-546F736F50AE}"/>
          </ac:spMkLst>
        </pc:spChg>
        <pc:spChg chg="add mod">
          <ac:chgData name="Rajkamal Rajasekar R" userId="42113aefaddfcfcc" providerId="LiveId" clId="{7E58EDF9-6B42-44BB-B918-3D014C90FD5B}" dt="2024-05-18T18:06:00.024" v="2763" actId="207"/>
          <ac:spMkLst>
            <pc:docMk/>
            <pc:sldMk cId="2171136778" sldId="267"/>
            <ac:spMk id="1072" creationId="{891F17B4-F8AE-1BDF-B206-C7A843630AD1}"/>
          </ac:spMkLst>
        </pc:spChg>
        <pc:spChg chg="add del mod">
          <ac:chgData name="Rajkamal Rajasekar R" userId="42113aefaddfcfcc" providerId="LiveId" clId="{7E58EDF9-6B42-44BB-B918-3D014C90FD5B}" dt="2024-03-15T13:10:41.418" v="1805" actId="478"/>
          <ac:spMkLst>
            <pc:docMk/>
            <pc:sldMk cId="2171136778" sldId="267"/>
            <ac:spMk id="1073" creationId="{18358B40-4861-AB18-0A51-85F7E6536A35}"/>
          </ac:spMkLst>
        </pc:spChg>
        <pc:spChg chg="add mod">
          <ac:chgData name="Rajkamal Rajasekar R" userId="42113aefaddfcfcc" providerId="LiveId" clId="{7E58EDF9-6B42-44BB-B918-3D014C90FD5B}" dt="2024-05-18T18:06:36.709" v="2766" actId="207"/>
          <ac:spMkLst>
            <pc:docMk/>
            <pc:sldMk cId="2171136778" sldId="267"/>
            <ac:spMk id="1074" creationId="{ADC88D11-F066-DCE2-3A6E-BFB151B4133C}"/>
          </ac:spMkLst>
        </pc:spChg>
        <pc:spChg chg="add mod">
          <ac:chgData name="Rajkamal Rajasekar R" userId="42113aefaddfcfcc" providerId="LiveId" clId="{7E58EDF9-6B42-44BB-B918-3D014C90FD5B}" dt="2024-05-18T18:06:12.062" v="2764" actId="207"/>
          <ac:spMkLst>
            <pc:docMk/>
            <pc:sldMk cId="2171136778" sldId="267"/>
            <ac:spMk id="1075" creationId="{2F88D375-F2C4-D28E-DCAB-081B5FE20232}"/>
          </ac:spMkLst>
        </pc:spChg>
        <pc:spChg chg="add mod">
          <ac:chgData name="Rajkamal Rajasekar R" userId="42113aefaddfcfcc" providerId="LiveId" clId="{7E58EDF9-6B42-44BB-B918-3D014C90FD5B}" dt="2024-05-18T18:06:24.823" v="2765" actId="207"/>
          <ac:spMkLst>
            <pc:docMk/>
            <pc:sldMk cId="2171136778" sldId="267"/>
            <ac:spMk id="1076" creationId="{E74B4026-EBB5-B92F-D50B-0EC9D0B38C69}"/>
          </ac:spMkLst>
        </pc:spChg>
        <pc:picChg chg="add del mod">
          <ac:chgData name="Rajkamal Rajasekar R" userId="42113aefaddfcfcc" providerId="LiveId" clId="{7E58EDF9-6B42-44BB-B918-3D014C90FD5B}" dt="2024-05-18T16:00:52.601" v="2752" actId="478"/>
          <ac:picMkLst>
            <pc:docMk/>
            <pc:sldMk cId="2171136778" sldId="267"/>
            <ac:picMk id="3" creationId="{C52EBA51-0318-401A-D05C-8FE5353587C0}"/>
          </ac:picMkLst>
        </pc:picChg>
        <pc:picChg chg="add del mod">
          <ac:chgData name="Rajkamal Rajasekar R" userId="42113aefaddfcfcc" providerId="LiveId" clId="{7E58EDF9-6B42-44BB-B918-3D014C90FD5B}" dt="2024-05-18T14:46:36.987" v="2423" actId="478"/>
          <ac:picMkLst>
            <pc:docMk/>
            <pc:sldMk cId="2171136778" sldId="267"/>
            <ac:picMk id="5" creationId="{11F365DD-FAE8-51D2-4143-F3AADFBEEFEA}"/>
          </ac:picMkLst>
        </pc:picChg>
        <pc:picChg chg="add mod">
          <ac:chgData name="Rajkamal Rajasekar R" userId="42113aefaddfcfcc" providerId="LiveId" clId="{7E58EDF9-6B42-44BB-B918-3D014C90FD5B}" dt="2024-05-18T14:47:19.533" v="2432" actId="1076"/>
          <ac:picMkLst>
            <pc:docMk/>
            <pc:sldMk cId="2171136778" sldId="267"/>
            <ac:picMk id="7" creationId="{00951A40-9479-DB07-4DA1-1FFC309D2D14}"/>
          </ac:picMkLst>
        </pc:picChg>
        <pc:picChg chg="add del mod">
          <ac:chgData name="Rajkamal Rajasekar R" userId="42113aefaddfcfcc" providerId="LiveId" clId="{7E58EDF9-6B42-44BB-B918-3D014C90FD5B}" dt="2024-05-18T14:51:31.538" v="2491" actId="478"/>
          <ac:picMkLst>
            <pc:docMk/>
            <pc:sldMk cId="2171136778" sldId="267"/>
            <ac:picMk id="9" creationId="{CCE7393D-1038-691F-9895-1C77C22B8B67}"/>
          </ac:picMkLst>
        </pc:picChg>
        <pc:picChg chg="add mod">
          <ac:chgData name="Rajkamal Rajasekar R" userId="42113aefaddfcfcc" providerId="LiveId" clId="{7E58EDF9-6B42-44BB-B918-3D014C90FD5B}" dt="2024-05-18T14:53:08.043" v="2502" actId="1076"/>
          <ac:picMkLst>
            <pc:docMk/>
            <pc:sldMk cId="2171136778" sldId="267"/>
            <ac:picMk id="11" creationId="{018F78FB-50A8-53D4-1C6A-847312932EE0}"/>
          </ac:picMkLst>
        </pc:picChg>
        <pc:picChg chg="add mod">
          <ac:chgData name="Rajkamal Rajasekar R" userId="42113aefaddfcfcc" providerId="LiveId" clId="{7E58EDF9-6B42-44BB-B918-3D014C90FD5B}" dt="2024-03-14T16:13:14.576" v="14"/>
          <ac:picMkLst>
            <pc:docMk/>
            <pc:sldMk cId="2171136778" sldId="267"/>
            <ac:picMk id="11" creationId="{ACAEA348-F0E2-4227-0880-419E0C0BA4C9}"/>
          </ac:picMkLst>
        </pc:picChg>
        <pc:picChg chg="add mod">
          <ac:chgData name="Rajkamal Rajasekar R" userId="42113aefaddfcfcc" providerId="LiveId" clId="{7E58EDF9-6B42-44BB-B918-3D014C90FD5B}" dt="2024-03-14T16:13:14.576" v="14"/>
          <ac:picMkLst>
            <pc:docMk/>
            <pc:sldMk cId="2171136778" sldId="267"/>
            <ac:picMk id="12" creationId="{17BE30A6-840F-4247-C606-D496C69821C4}"/>
          </ac:picMkLst>
        </pc:picChg>
        <pc:picChg chg="add mod">
          <ac:chgData name="Rajkamal Rajasekar R" userId="42113aefaddfcfcc" providerId="LiveId" clId="{7E58EDF9-6B42-44BB-B918-3D014C90FD5B}" dt="2024-05-18T15:03:09.441" v="2509" actId="1076"/>
          <ac:picMkLst>
            <pc:docMk/>
            <pc:sldMk cId="2171136778" sldId="267"/>
            <ac:picMk id="13" creationId="{01EEF8BB-2788-5230-CBEB-9F37DE665820}"/>
          </ac:picMkLst>
        </pc:picChg>
        <pc:picChg chg="add mod">
          <ac:chgData name="Rajkamal Rajasekar R" userId="42113aefaddfcfcc" providerId="LiveId" clId="{7E58EDF9-6B42-44BB-B918-3D014C90FD5B}" dt="2024-05-18T15:24:32.530" v="2516" actId="1076"/>
          <ac:picMkLst>
            <pc:docMk/>
            <pc:sldMk cId="2171136778" sldId="267"/>
            <ac:picMk id="16" creationId="{249923B4-9141-40C9-150D-30576A34B023}"/>
          </ac:picMkLst>
        </pc:picChg>
        <pc:picChg chg="add del mod">
          <ac:chgData name="Rajkamal Rajasekar R" userId="42113aefaddfcfcc" providerId="LiveId" clId="{7E58EDF9-6B42-44BB-B918-3D014C90FD5B}" dt="2024-05-18T16:00:52.601" v="2752" actId="478"/>
          <ac:picMkLst>
            <pc:docMk/>
            <pc:sldMk cId="2171136778" sldId="267"/>
            <ac:picMk id="17" creationId="{22E0ECD5-0118-4F85-EA9C-655387BF3F76}"/>
          </ac:picMkLst>
        </pc:picChg>
        <pc:picChg chg="add mod">
          <ac:chgData name="Rajkamal Rajasekar R" userId="42113aefaddfcfcc" providerId="LiveId" clId="{7E58EDF9-6B42-44BB-B918-3D014C90FD5B}" dt="2024-05-18T15:27:44.858" v="2520" actId="1076"/>
          <ac:picMkLst>
            <pc:docMk/>
            <pc:sldMk cId="2171136778" sldId="267"/>
            <ac:picMk id="20" creationId="{099A61E1-0A4F-817B-A28A-F6A1534C125E}"/>
          </ac:picMkLst>
        </pc:picChg>
        <pc:picChg chg="add del mod">
          <ac:chgData name="Rajkamal Rajasekar R" userId="42113aefaddfcfcc" providerId="LiveId" clId="{7E58EDF9-6B42-44BB-B918-3D014C90FD5B}" dt="2024-03-14T16:34:33.150" v="1052" actId="478"/>
          <ac:picMkLst>
            <pc:docMk/>
            <pc:sldMk cId="2171136778" sldId="267"/>
            <ac:picMk id="20" creationId="{9EC7718B-3483-E71B-0A12-B1DA324680EC}"/>
          </ac:picMkLst>
        </pc:picChg>
        <pc:picChg chg="add mod">
          <ac:chgData name="Rajkamal Rajasekar R" userId="42113aefaddfcfcc" providerId="LiveId" clId="{7E58EDF9-6B42-44BB-B918-3D014C90FD5B}" dt="2024-05-18T15:32:11.554" v="2641" actId="1076"/>
          <ac:picMkLst>
            <pc:docMk/>
            <pc:sldMk cId="2171136778" sldId="267"/>
            <ac:picMk id="22" creationId="{ABF96293-24CE-20A9-83DB-2C945818C052}"/>
          </ac:picMkLst>
        </pc:picChg>
        <pc:picChg chg="add del mod">
          <ac:chgData name="Rajkamal Rajasekar R" userId="42113aefaddfcfcc" providerId="LiveId" clId="{7E58EDF9-6B42-44BB-B918-3D014C90FD5B}" dt="2024-05-18T16:00:52.601" v="2752" actId="478"/>
          <ac:picMkLst>
            <pc:docMk/>
            <pc:sldMk cId="2171136778" sldId="267"/>
            <ac:picMk id="23" creationId="{D67926E8-4092-CB4F-9E08-405AE841AAFE}"/>
          </ac:picMkLst>
        </pc:picChg>
        <pc:picChg chg="add mod">
          <ac:chgData name="Rajkamal Rajasekar R" userId="42113aefaddfcfcc" providerId="LiveId" clId="{7E58EDF9-6B42-44BB-B918-3D014C90FD5B}" dt="2024-05-18T15:35:16.140" v="2649" actId="1076"/>
          <ac:picMkLst>
            <pc:docMk/>
            <pc:sldMk cId="2171136778" sldId="267"/>
            <ac:picMk id="28" creationId="{441F1AC2-6046-E214-52FC-770631CA08CE}"/>
          </ac:picMkLst>
        </pc:picChg>
        <pc:picChg chg="add mod">
          <ac:chgData name="Rajkamal Rajasekar R" userId="42113aefaddfcfcc" providerId="LiveId" clId="{7E58EDF9-6B42-44BB-B918-3D014C90FD5B}" dt="2024-03-14T16:46:52.374" v="1097" actId="1076"/>
          <ac:picMkLst>
            <pc:docMk/>
            <pc:sldMk cId="2171136778" sldId="267"/>
            <ac:picMk id="29" creationId="{F15EC034-AB89-7956-D4B5-DCE3441760A2}"/>
          </ac:picMkLst>
        </pc:picChg>
        <pc:picChg chg="add mod">
          <ac:chgData name="Rajkamal Rajasekar R" userId="42113aefaddfcfcc" providerId="LiveId" clId="{7E58EDF9-6B42-44BB-B918-3D014C90FD5B}" dt="2024-03-14T16:49:18.406" v="1100" actId="1076"/>
          <ac:picMkLst>
            <pc:docMk/>
            <pc:sldMk cId="2171136778" sldId="267"/>
            <ac:picMk id="31" creationId="{6B808E2D-AD6C-60D2-34BF-29179EBAC8E5}"/>
          </ac:picMkLst>
        </pc:picChg>
        <pc:picChg chg="add mod">
          <ac:chgData name="Rajkamal Rajasekar R" userId="42113aefaddfcfcc" providerId="LiveId" clId="{7E58EDF9-6B42-44BB-B918-3D014C90FD5B}" dt="2024-05-18T15:39:50.600" v="2657" actId="1076"/>
          <ac:picMkLst>
            <pc:docMk/>
            <pc:sldMk cId="2171136778" sldId="267"/>
            <ac:picMk id="32" creationId="{5B958ACE-9EF8-C1E1-F960-71E8DAB96BF9}"/>
          </ac:picMkLst>
        </pc:picChg>
        <pc:picChg chg="add mod">
          <ac:chgData name="Rajkamal Rajasekar R" userId="42113aefaddfcfcc" providerId="LiveId" clId="{7E58EDF9-6B42-44BB-B918-3D014C90FD5B}" dt="2024-03-14T16:51:33.103" v="1103" actId="1076"/>
          <ac:picMkLst>
            <pc:docMk/>
            <pc:sldMk cId="2171136778" sldId="267"/>
            <ac:picMk id="33" creationId="{66538193-C084-99F6-F31C-B5E2804E1576}"/>
          </ac:picMkLst>
        </pc:picChg>
        <pc:picChg chg="add del mod">
          <ac:chgData name="Rajkamal Rajasekar R" userId="42113aefaddfcfcc" providerId="LiveId" clId="{7E58EDF9-6B42-44BB-B918-3D014C90FD5B}" dt="2024-03-14T16:56:44.673" v="1121" actId="478"/>
          <ac:picMkLst>
            <pc:docMk/>
            <pc:sldMk cId="2171136778" sldId="267"/>
            <ac:picMk id="35" creationId="{8AD2F612-6FB2-2583-4B7E-AFF16ECA2509}"/>
          </ac:picMkLst>
        </pc:picChg>
        <pc:picChg chg="add del mod">
          <ac:chgData name="Rajkamal Rajasekar R" userId="42113aefaddfcfcc" providerId="LiveId" clId="{7E58EDF9-6B42-44BB-B918-3D014C90FD5B}" dt="2024-05-18T15:45:50.563" v="2664" actId="478"/>
          <ac:picMkLst>
            <pc:docMk/>
            <pc:sldMk cId="2171136778" sldId="267"/>
            <ac:picMk id="35" creationId="{B2BA2673-006B-D577-FC2E-773D77EADA6F}"/>
          </ac:picMkLst>
        </pc:picChg>
        <pc:picChg chg="add mod">
          <ac:chgData name="Rajkamal Rajasekar R" userId="42113aefaddfcfcc" providerId="LiveId" clId="{7E58EDF9-6B42-44BB-B918-3D014C90FD5B}" dt="2024-03-14T16:57:17.723" v="1132" actId="1076"/>
          <ac:picMkLst>
            <pc:docMk/>
            <pc:sldMk cId="2171136778" sldId="267"/>
            <ac:picMk id="37" creationId="{B0EEFC59-7C19-35FE-C197-7E3D2A8AF7AE}"/>
          </ac:picMkLst>
        </pc:picChg>
        <pc:picChg chg="add del mod">
          <ac:chgData name="Rajkamal Rajasekar R" userId="42113aefaddfcfcc" providerId="LiveId" clId="{7E58EDF9-6B42-44BB-B918-3D014C90FD5B}" dt="2024-05-18T15:47:25.216" v="2668" actId="478"/>
          <ac:picMkLst>
            <pc:docMk/>
            <pc:sldMk cId="2171136778" sldId="267"/>
            <ac:picMk id="38" creationId="{DBF3E207-74C1-A822-59CD-18F301138521}"/>
          </ac:picMkLst>
        </pc:picChg>
        <pc:picChg chg="add del mod">
          <ac:chgData name="Rajkamal Rajasekar R" userId="42113aefaddfcfcc" providerId="LiveId" clId="{7E58EDF9-6B42-44BB-B918-3D014C90FD5B}" dt="2024-05-18T16:00:58.885" v="2753" actId="478"/>
          <ac:picMkLst>
            <pc:docMk/>
            <pc:sldMk cId="2171136778" sldId="267"/>
            <ac:picMk id="39" creationId="{88F0C315-8823-5903-B00F-0D9699C8F403}"/>
          </ac:picMkLst>
        </pc:picChg>
        <pc:picChg chg="add del mod">
          <ac:chgData name="Rajkamal Rajasekar R" userId="42113aefaddfcfcc" providerId="LiveId" clId="{7E58EDF9-6B42-44BB-B918-3D014C90FD5B}" dt="2024-05-18T16:00:52.601" v="2752" actId="478"/>
          <ac:picMkLst>
            <pc:docMk/>
            <pc:sldMk cId="2171136778" sldId="267"/>
            <ac:picMk id="42" creationId="{B6119491-DE12-1113-A607-CDEFCD0FA250}"/>
          </ac:picMkLst>
        </pc:picChg>
        <pc:picChg chg="add mod">
          <ac:chgData name="Rajkamal Rajasekar R" userId="42113aefaddfcfcc" providerId="LiveId" clId="{7E58EDF9-6B42-44BB-B918-3D014C90FD5B}" dt="2024-05-18T15:48:01.572" v="2677" actId="1076"/>
          <ac:picMkLst>
            <pc:docMk/>
            <pc:sldMk cId="2171136778" sldId="267"/>
            <ac:picMk id="45" creationId="{757D4299-948B-3C3C-8314-FF90E1CB971D}"/>
          </ac:picMkLst>
        </pc:picChg>
        <pc:picChg chg="add del mod">
          <ac:chgData name="Rajkamal Rajasekar R" userId="42113aefaddfcfcc" providerId="LiveId" clId="{7E58EDF9-6B42-44BB-B918-3D014C90FD5B}" dt="2024-05-18T16:00:58.885" v="2753" actId="478"/>
          <ac:picMkLst>
            <pc:docMk/>
            <pc:sldMk cId="2171136778" sldId="267"/>
            <ac:picMk id="46" creationId="{C0B7F90F-AEB4-BB0F-3F2C-1A5352F9A923}"/>
          </ac:picMkLst>
        </pc:picChg>
        <pc:picChg chg="add del mod">
          <ac:chgData name="Rajkamal Rajasekar R" userId="42113aefaddfcfcc" providerId="LiveId" clId="{7E58EDF9-6B42-44BB-B918-3D014C90FD5B}" dt="2024-05-18T16:00:58.885" v="2753" actId="478"/>
          <ac:picMkLst>
            <pc:docMk/>
            <pc:sldMk cId="2171136778" sldId="267"/>
            <ac:picMk id="49" creationId="{DFE9C626-D7D8-7474-1376-2B636CEDBBE2}"/>
          </ac:picMkLst>
        </pc:picChg>
        <pc:picChg chg="add mod">
          <ac:chgData name="Rajkamal Rajasekar R" userId="42113aefaddfcfcc" providerId="LiveId" clId="{7E58EDF9-6B42-44BB-B918-3D014C90FD5B}" dt="2024-05-18T15:52:01.431" v="2691" actId="1076"/>
          <ac:picMkLst>
            <pc:docMk/>
            <pc:sldMk cId="2171136778" sldId="267"/>
            <ac:picMk id="51" creationId="{ECBE223E-CB8D-782E-7745-B534E6B4E961}"/>
          </ac:picMkLst>
        </pc:picChg>
        <pc:picChg chg="add del mod">
          <ac:chgData name="Rajkamal Rajasekar R" userId="42113aefaddfcfcc" providerId="LiveId" clId="{7E58EDF9-6B42-44BB-B918-3D014C90FD5B}" dt="2024-05-18T16:01:03.341" v="2754" actId="478"/>
          <ac:picMkLst>
            <pc:docMk/>
            <pc:sldMk cId="2171136778" sldId="267"/>
            <ac:picMk id="52" creationId="{0D05A37D-3EB9-4A9D-42FB-C4B9D01CD62C}"/>
          </ac:picMkLst>
        </pc:picChg>
        <pc:picChg chg="add del mod">
          <ac:chgData name="Rajkamal Rajasekar R" userId="42113aefaddfcfcc" providerId="LiveId" clId="{7E58EDF9-6B42-44BB-B918-3D014C90FD5B}" dt="2024-03-14T16:20:00.732" v="501" actId="478"/>
          <ac:picMkLst>
            <pc:docMk/>
            <pc:sldMk cId="2171136778" sldId="267"/>
            <ac:picMk id="1026" creationId="{D23AB843-8FCD-CEA3-AC29-22500ED0F092}"/>
          </ac:picMkLst>
        </pc:picChg>
        <pc:picChg chg="add del">
          <ac:chgData name="Rajkamal Rajasekar R" userId="42113aefaddfcfcc" providerId="LiveId" clId="{7E58EDF9-6B42-44BB-B918-3D014C90FD5B}" dt="2024-03-14T16:23:55.340" v="993" actId="478"/>
          <ac:picMkLst>
            <pc:docMk/>
            <pc:sldMk cId="2171136778" sldId="267"/>
            <ac:picMk id="1028" creationId="{8BE18046-6408-41DC-A413-6E3CCC0A415F}"/>
          </ac:picMkLst>
        </pc:picChg>
        <pc:picChg chg="add mod">
          <ac:chgData name="Rajkamal Rajasekar R" userId="42113aefaddfcfcc" providerId="LiveId" clId="{7E58EDF9-6B42-44BB-B918-3D014C90FD5B}" dt="2024-03-14T18:04:57.746" v="1454" actId="1076"/>
          <ac:picMkLst>
            <pc:docMk/>
            <pc:sldMk cId="2171136778" sldId="267"/>
            <ac:picMk id="1052" creationId="{79FEB428-6B36-B31A-69A7-1FD4C917EC0A}"/>
          </ac:picMkLst>
        </pc:picChg>
        <pc:picChg chg="add del mod">
          <ac:chgData name="Rajkamal Rajasekar R" userId="42113aefaddfcfcc" providerId="LiveId" clId="{7E58EDF9-6B42-44BB-B918-3D014C90FD5B}" dt="2024-05-18T16:00:52.601" v="2752" actId="478"/>
          <ac:picMkLst>
            <pc:docMk/>
            <pc:sldMk cId="2171136778" sldId="267"/>
            <ac:picMk id="1054" creationId="{97B31AC1-A295-21A7-682F-EDA5E0FBFCB4}"/>
          </ac:picMkLst>
        </pc:picChg>
        <pc:picChg chg="add del mod">
          <ac:chgData name="Rajkamal Rajasekar R" userId="42113aefaddfcfcc" providerId="LiveId" clId="{7E58EDF9-6B42-44BB-B918-3D014C90FD5B}" dt="2024-05-18T16:00:52.601" v="2752" actId="478"/>
          <ac:picMkLst>
            <pc:docMk/>
            <pc:sldMk cId="2171136778" sldId="267"/>
            <ac:picMk id="1056" creationId="{D4D94776-0E95-865D-ADDE-D96B56D9838B}"/>
          </ac:picMkLst>
        </pc:picChg>
        <pc:cxnChg chg="add mod">
          <ac:chgData name="Rajkamal Rajasekar R" userId="42113aefaddfcfcc" providerId="LiveId" clId="{7E58EDF9-6B42-44BB-B918-3D014C90FD5B}" dt="2024-03-14T17:27:57.766" v="1237" actId="692"/>
          <ac:cxnSpMkLst>
            <pc:docMk/>
            <pc:sldMk cId="2171136778" sldId="267"/>
            <ac:cxnSpMk id="54" creationId="{B6BC5C66-84F9-C6AD-7837-DB0C67110DE6}"/>
          </ac:cxnSpMkLst>
        </pc:cxnChg>
        <pc:cxnChg chg="add mod">
          <ac:chgData name="Rajkamal Rajasekar R" userId="42113aefaddfcfcc" providerId="LiveId" clId="{7E58EDF9-6B42-44BB-B918-3D014C90FD5B}" dt="2024-03-14T17:48:10.575" v="1310" actId="14100"/>
          <ac:cxnSpMkLst>
            <pc:docMk/>
            <pc:sldMk cId="2171136778" sldId="267"/>
            <ac:cxnSpMk id="55" creationId="{9CCBB14A-986F-B82C-4B1C-EA8DA9CEEB5E}"/>
          </ac:cxnSpMkLst>
        </pc:cxnChg>
        <pc:cxnChg chg="add mod">
          <ac:chgData name="Rajkamal Rajasekar R" userId="42113aefaddfcfcc" providerId="LiveId" clId="{7E58EDF9-6B42-44BB-B918-3D014C90FD5B}" dt="2024-03-14T17:27:50.752" v="1235" actId="692"/>
          <ac:cxnSpMkLst>
            <pc:docMk/>
            <pc:sldMk cId="2171136778" sldId="267"/>
            <ac:cxnSpMk id="61" creationId="{E2712927-73F5-67A8-03EA-76C8EA3A74CC}"/>
          </ac:cxnSpMkLst>
        </pc:cxnChg>
        <pc:cxnChg chg="add mod">
          <ac:chgData name="Rajkamal Rajasekar R" userId="42113aefaddfcfcc" providerId="LiveId" clId="{7E58EDF9-6B42-44BB-B918-3D014C90FD5B}" dt="2024-03-14T17:27:26.964" v="1231" actId="692"/>
          <ac:cxnSpMkLst>
            <pc:docMk/>
            <pc:sldMk cId="2171136778" sldId="267"/>
            <ac:cxnSpMk id="1024" creationId="{2731F34A-2B9C-A739-0F80-9A24DAEB6A5E}"/>
          </ac:cxnSpMkLst>
        </pc:cxnChg>
        <pc:cxnChg chg="add mod">
          <ac:chgData name="Rajkamal Rajasekar R" userId="42113aefaddfcfcc" providerId="LiveId" clId="{7E58EDF9-6B42-44BB-B918-3D014C90FD5B}" dt="2024-03-14T17:28:56.878" v="1242" actId="692"/>
          <ac:cxnSpMkLst>
            <pc:docMk/>
            <pc:sldMk cId="2171136778" sldId="267"/>
            <ac:cxnSpMk id="1027" creationId="{B5FE2425-A7AF-D500-E3AF-E4DD25B66C00}"/>
          </ac:cxnSpMkLst>
        </pc:cxnChg>
        <pc:cxnChg chg="add mod">
          <ac:chgData name="Rajkamal Rajasekar R" userId="42113aefaddfcfcc" providerId="LiveId" clId="{7E58EDF9-6B42-44BB-B918-3D014C90FD5B}" dt="2024-03-14T17:40:17.859" v="1246" actId="14100"/>
          <ac:cxnSpMkLst>
            <pc:docMk/>
            <pc:sldMk cId="2171136778" sldId="267"/>
            <ac:cxnSpMk id="1029" creationId="{F9A0C940-F349-C3B8-C711-0DCA1C6A66C2}"/>
          </ac:cxnSpMkLst>
        </pc:cxnChg>
        <pc:cxnChg chg="add mod">
          <ac:chgData name="Rajkamal Rajasekar R" userId="42113aefaddfcfcc" providerId="LiveId" clId="{7E58EDF9-6B42-44BB-B918-3D014C90FD5B}" dt="2024-03-14T17:40:37.681" v="1249" actId="14100"/>
          <ac:cxnSpMkLst>
            <pc:docMk/>
            <pc:sldMk cId="2171136778" sldId="267"/>
            <ac:cxnSpMk id="1032" creationId="{D022064D-9B33-E683-8B0D-7D384CEAFF78}"/>
          </ac:cxnSpMkLst>
        </pc:cxnChg>
        <pc:cxnChg chg="add mod">
          <ac:chgData name="Rajkamal Rajasekar R" userId="42113aefaddfcfcc" providerId="LiveId" clId="{7E58EDF9-6B42-44BB-B918-3D014C90FD5B}" dt="2024-03-14T17:42:08.643" v="1264" actId="14100"/>
          <ac:cxnSpMkLst>
            <pc:docMk/>
            <pc:sldMk cId="2171136778" sldId="267"/>
            <ac:cxnSpMk id="1034" creationId="{FFF84D57-7B48-47C8-5AA2-D066B34D4E86}"/>
          </ac:cxnSpMkLst>
        </pc:cxnChg>
        <pc:cxnChg chg="add mod">
          <ac:chgData name="Rajkamal Rajasekar R" userId="42113aefaddfcfcc" providerId="LiveId" clId="{7E58EDF9-6B42-44BB-B918-3D014C90FD5B}" dt="2024-04-17T07:29:13.099" v="2202" actId="14100"/>
          <ac:cxnSpMkLst>
            <pc:docMk/>
            <pc:sldMk cId="2171136778" sldId="267"/>
            <ac:cxnSpMk id="1062" creationId="{8F1CACC7-2956-99B6-6909-BBAB0BA7CF9C}"/>
          </ac:cxnSpMkLst>
        </pc:cxnChg>
      </pc:sldChg>
      <pc:sldChg chg="del">
        <pc:chgData name="Rajkamal Rajasekar R" userId="42113aefaddfcfcc" providerId="LiveId" clId="{7E58EDF9-6B42-44BB-B918-3D014C90FD5B}" dt="2024-03-05T07:21:08.093" v="10" actId="2696"/>
        <pc:sldMkLst>
          <pc:docMk/>
          <pc:sldMk cId="3470995855" sldId="267"/>
        </pc:sldMkLst>
      </pc:sldChg>
      <pc:sldChg chg="addSp delSp modSp new del mod setBg modAnim">
        <pc:chgData name="Rajkamal Rajasekar R" userId="42113aefaddfcfcc" providerId="LiveId" clId="{7E58EDF9-6B42-44BB-B918-3D014C90FD5B}" dt="2024-03-15T05:01:49.116" v="1745" actId="2696"/>
        <pc:sldMkLst>
          <pc:docMk/>
          <pc:sldMk cId="1284262606" sldId="268"/>
        </pc:sldMkLst>
        <pc:spChg chg="del">
          <ac:chgData name="Rajkamal Rajasekar R" userId="42113aefaddfcfcc" providerId="LiveId" clId="{7E58EDF9-6B42-44BB-B918-3D014C90FD5B}" dt="2024-03-15T04:47:36.337" v="1655" actId="478"/>
          <ac:spMkLst>
            <pc:docMk/>
            <pc:sldMk cId="1284262606" sldId="268"/>
            <ac:spMk id="2" creationId="{C71977C0-3F71-BECA-12F6-E4305B49BBB4}"/>
          </ac:spMkLst>
        </pc:spChg>
        <pc:spChg chg="del">
          <ac:chgData name="Rajkamal Rajasekar R" userId="42113aefaddfcfcc" providerId="LiveId" clId="{7E58EDF9-6B42-44BB-B918-3D014C90FD5B}" dt="2024-03-15T04:47:38.536" v="1656" actId="478"/>
          <ac:spMkLst>
            <pc:docMk/>
            <pc:sldMk cId="1284262606" sldId="268"/>
            <ac:spMk id="3" creationId="{6FAC162E-8ED3-DFDE-8987-9D373D6EAF88}"/>
          </ac:spMkLst>
        </pc:spChg>
        <pc:spChg chg="add mod">
          <ac:chgData name="Rajkamal Rajasekar R" userId="42113aefaddfcfcc" providerId="LiveId" clId="{7E58EDF9-6B42-44BB-B918-3D014C90FD5B}" dt="2024-03-15T04:57:56.272" v="1721" actId="14100"/>
          <ac:spMkLst>
            <pc:docMk/>
            <pc:sldMk cId="1284262606" sldId="268"/>
            <ac:spMk id="4" creationId="{8D3620C8-733D-AA5D-6617-0968CF21BA9D}"/>
          </ac:spMkLst>
        </pc:spChg>
        <pc:spChg chg="add del mod">
          <ac:chgData name="Rajkamal Rajasekar R" userId="42113aefaddfcfcc" providerId="LiveId" clId="{7E58EDF9-6B42-44BB-B918-3D014C90FD5B}" dt="2024-03-15T04:52:56.320" v="1685" actId="11529"/>
          <ac:spMkLst>
            <pc:docMk/>
            <pc:sldMk cId="1284262606" sldId="268"/>
            <ac:spMk id="7" creationId="{F56CB6A8-6B7A-5A15-31B7-6FD505EA6128}"/>
          </ac:spMkLst>
        </pc:spChg>
        <pc:spChg chg="add del mod">
          <ac:chgData name="Rajkamal Rajasekar R" userId="42113aefaddfcfcc" providerId="LiveId" clId="{7E58EDF9-6B42-44BB-B918-3D014C90FD5B}" dt="2024-03-15T04:52:54.822" v="1680" actId="1076"/>
          <ac:spMkLst>
            <pc:docMk/>
            <pc:sldMk cId="1284262606" sldId="268"/>
            <ac:spMk id="8" creationId="{4173631D-0536-9CDE-6377-C82BA7566AC4}"/>
          </ac:spMkLst>
        </pc:spChg>
        <pc:spChg chg="add del mod">
          <ac:chgData name="Rajkamal Rajasekar R" userId="42113aefaddfcfcc" providerId="LiveId" clId="{7E58EDF9-6B42-44BB-B918-3D014C90FD5B}" dt="2024-03-15T04:59:38.719" v="1736" actId="478"/>
          <ac:spMkLst>
            <pc:docMk/>
            <pc:sldMk cId="1284262606" sldId="268"/>
            <ac:spMk id="9" creationId="{FAB22EC3-2166-AFF7-795C-774B47641897}"/>
          </ac:spMkLst>
        </pc:spChg>
        <pc:spChg chg="add mod">
          <ac:chgData name="Rajkamal Rajasekar R" userId="42113aefaddfcfcc" providerId="LiveId" clId="{7E58EDF9-6B42-44BB-B918-3D014C90FD5B}" dt="2024-03-15T05:00:21.152" v="1741" actId="14861"/>
          <ac:spMkLst>
            <pc:docMk/>
            <pc:sldMk cId="1284262606" sldId="268"/>
            <ac:spMk id="16" creationId="{BE7AF71A-42B5-3D67-64DE-847EE6D6C61D}"/>
          </ac:spMkLst>
        </pc:spChg>
        <pc:cxnChg chg="add del mod">
          <ac:chgData name="Rajkamal Rajasekar R" userId="42113aefaddfcfcc" providerId="LiveId" clId="{7E58EDF9-6B42-44BB-B918-3D014C90FD5B}" dt="2024-03-15T04:52:58.376" v="1691" actId="11529"/>
          <ac:cxnSpMkLst>
            <pc:docMk/>
            <pc:sldMk cId="1284262606" sldId="268"/>
            <ac:cxnSpMk id="6" creationId="{DFA68077-D80F-3458-7D80-3D08278F9873}"/>
          </ac:cxnSpMkLst>
        </pc:cxnChg>
        <pc:cxnChg chg="add mod">
          <ac:chgData name="Rajkamal Rajasekar R" userId="42113aefaddfcfcc" providerId="LiveId" clId="{7E58EDF9-6B42-44BB-B918-3D014C90FD5B}" dt="2024-03-15T04:59:06.370" v="1731" actId="1076"/>
          <ac:cxnSpMkLst>
            <pc:docMk/>
            <pc:sldMk cId="1284262606" sldId="268"/>
            <ac:cxnSpMk id="11" creationId="{30D71440-656B-0AB4-E73F-6BC3821B6640}"/>
          </ac:cxnSpMkLst>
        </pc:cxnChg>
      </pc:sldChg>
      <pc:sldChg chg="addSp delSp modSp new mod modTransition modAnim">
        <pc:chgData name="Rajkamal Rajasekar R" userId="42113aefaddfcfcc" providerId="LiveId" clId="{7E58EDF9-6B42-44BB-B918-3D014C90FD5B}" dt="2024-03-15T13:45:05.606" v="1892"/>
        <pc:sldMkLst>
          <pc:docMk/>
          <pc:sldMk cId="1375720095" sldId="268"/>
        </pc:sldMkLst>
        <pc:spChg chg="del">
          <ac:chgData name="Rajkamal Rajasekar R" userId="42113aefaddfcfcc" providerId="LiveId" clId="{7E58EDF9-6B42-44BB-B918-3D014C90FD5B}" dt="2024-03-15T13:38:12.957" v="1843" actId="478"/>
          <ac:spMkLst>
            <pc:docMk/>
            <pc:sldMk cId="1375720095" sldId="268"/>
            <ac:spMk id="2" creationId="{9C86ABEE-7013-2EC5-886D-15FA4F424365}"/>
          </ac:spMkLst>
        </pc:spChg>
        <pc:spChg chg="del">
          <ac:chgData name="Rajkamal Rajasekar R" userId="42113aefaddfcfcc" providerId="LiveId" clId="{7E58EDF9-6B42-44BB-B918-3D014C90FD5B}" dt="2024-03-15T13:38:09.278" v="1842" actId="478"/>
          <ac:spMkLst>
            <pc:docMk/>
            <pc:sldMk cId="1375720095" sldId="268"/>
            <ac:spMk id="3" creationId="{5635D006-3F3E-1D2D-2E3E-C0A53DAA80CB}"/>
          </ac:spMkLst>
        </pc:spChg>
        <pc:spChg chg="add mod">
          <ac:chgData name="Rajkamal Rajasekar R" userId="42113aefaddfcfcc" providerId="LiveId" clId="{7E58EDF9-6B42-44BB-B918-3D014C90FD5B}" dt="2024-03-15T13:41:49.379" v="1878" actId="1076"/>
          <ac:spMkLst>
            <pc:docMk/>
            <pc:sldMk cId="1375720095" sldId="268"/>
            <ac:spMk id="4" creationId="{C184F512-62B2-BB1C-934C-B41AB1D7F945}"/>
          </ac:spMkLst>
        </pc:spChg>
        <pc:picChg chg="add mod">
          <ac:chgData name="Rajkamal Rajasekar R" userId="42113aefaddfcfcc" providerId="LiveId" clId="{7E58EDF9-6B42-44BB-B918-3D014C90FD5B}" dt="2024-03-15T13:41:23.278" v="1876" actId="1076"/>
          <ac:picMkLst>
            <pc:docMk/>
            <pc:sldMk cId="1375720095" sldId="268"/>
            <ac:picMk id="2050" creationId="{AB087C73-6B95-0773-F0EC-84CE8A4DF9D6}"/>
          </ac:picMkLst>
        </pc:picChg>
      </pc:sldChg>
      <pc:sldChg chg="addSp delSp modSp add mod ord modTransition setBg modAnim">
        <pc:chgData name="Rajkamal Rajasekar R" userId="42113aefaddfcfcc" providerId="LiveId" clId="{7E58EDF9-6B42-44BB-B918-3D014C90FD5B}" dt="2024-03-15T14:07:13.858" v="2068"/>
        <pc:sldMkLst>
          <pc:docMk/>
          <pc:sldMk cId="319563123" sldId="269"/>
        </pc:sldMkLst>
        <pc:spChg chg="add mod">
          <ac:chgData name="Rajkamal Rajasekar R" userId="42113aefaddfcfcc" providerId="LiveId" clId="{7E58EDF9-6B42-44BB-B918-3D014C90FD5B}" dt="2024-03-15T14:03:34.578" v="2044" actId="20577"/>
          <ac:spMkLst>
            <pc:docMk/>
            <pc:sldMk cId="319563123" sldId="269"/>
            <ac:spMk id="2" creationId="{1F43F74A-2CDC-7DFD-9592-EB0179F03023}"/>
          </ac:spMkLst>
        </pc:spChg>
        <pc:spChg chg="mod">
          <ac:chgData name="Rajkamal Rajasekar R" userId="42113aefaddfcfcc" providerId="LiveId" clId="{7E58EDF9-6B42-44BB-B918-3D014C90FD5B}" dt="2024-03-15T14:02:25.267" v="2020" actId="1076"/>
          <ac:spMkLst>
            <pc:docMk/>
            <pc:sldMk cId="319563123" sldId="269"/>
            <ac:spMk id="15" creationId="{8595F292-2E99-54E2-D42C-30DA79D083AE}"/>
          </ac:spMkLst>
        </pc:spChg>
        <pc:spChg chg="del">
          <ac:chgData name="Rajkamal Rajasekar R" userId="42113aefaddfcfcc" providerId="LiveId" clId="{7E58EDF9-6B42-44BB-B918-3D014C90FD5B}" dt="2024-03-15T14:03:04.865" v="2023" actId="478"/>
          <ac:spMkLst>
            <pc:docMk/>
            <pc:sldMk cId="319563123" sldId="269"/>
            <ac:spMk id="16" creationId="{A7C9B98E-6905-BE3D-38FD-776B2555238E}"/>
          </ac:spMkLst>
        </pc:spChg>
        <pc:spChg chg="del">
          <ac:chgData name="Rajkamal Rajasekar R" userId="42113aefaddfcfcc" providerId="LiveId" clId="{7E58EDF9-6B42-44BB-B918-3D014C90FD5B}" dt="2024-03-15T14:03:04.865" v="2023" actId="478"/>
          <ac:spMkLst>
            <pc:docMk/>
            <pc:sldMk cId="319563123" sldId="269"/>
            <ac:spMk id="17" creationId="{7A444B3A-395F-D4CE-5A44-AA89BCEAF72C}"/>
          </ac:spMkLst>
        </pc:spChg>
        <pc:spChg chg="del">
          <ac:chgData name="Rajkamal Rajasekar R" userId="42113aefaddfcfcc" providerId="LiveId" clId="{7E58EDF9-6B42-44BB-B918-3D014C90FD5B}" dt="2024-03-15T14:03:04.865" v="2023" actId="478"/>
          <ac:spMkLst>
            <pc:docMk/>
            <pc:sldMk cId="319563123" sldId="269"/>
            <ac:spMk id="18" creationId="{4E39112D-D41C-2C62-544F-C1927044366D}"/>
          </ac:spMkLst>
        </pc:spChg>
        <pc:spChg chg="del">
          <ac:chgData name="Rajkamal Rajasekar R" userId="42113aefaddfcfcc" providerId="LiveId" clId="{7E58EDF9-6B42-44BB-B918-3D014C90FD5B}" dt="2024-03-15T14:03:04.865" v="2023" actId="478"/>
          <ac:spMkLst>
            <pc:docMk/>
            <pc:sldMk cId="319563123" sldId="269"/>
            <ac:spMk id="19" creationId="{DDDC4462-E4CC-C5A8-B8AF-E003EF2F92BD}"/>
          </ac:spMkLst>
        </pc:spChg>
        <pc:spChg chg="del">
          <ac:chgData name="Rajkamal Rajasekar R" userId="42113aefaddfcfcc" providerId="LiveId" clId="{7E58EDF9-6B42-44BB-B918-3D014C90FD5B}" dt="2024-03-15T14:03:04.865" v="2023" actId="478"/>
          <ac:spMkLst>
            <pc:docMk/>
            <pc:sldMk cId="319563123" sldId="269"/>
            <ac:spMk id="20" creationId="{F9ECA41E-1A8E-92DE-785F-739A2F6B1B1C}"/>
          </ac:spMkLst>
        </pc:spChg>
        <pc:spChg chg="del">
          <ac:chgData name="Rajkamal Rajasekar R" userId="42113aefaddfcfcc" providerId="LiveId" clId="{7E58EDF9-6B42-44BB-B918-3D014C90FD5B}" dt="2024-03-15T14:03:04.865" v="2023" actId="478"/>
          <ac:spMkLst>
            <pc:docMk/>
            <pc:sldMk cId="319563123" sldId="269"/>
            <ac:spMk id="21" creationId="{E3F17A14-65A8-D694-5399-8F8F1016FB06}"/>
          </ac:spMkLst>
        </pc:spChg>
        <pc:spChg chg="del">
          <ac:chgData name="Rajkamal Rajasekar R" userId="42113aefaddfcfcc" providerId="LiveId" clId="{7E58EDF9-6B42-44BB-B918-3D014C90FD5B}" dt="2024-03-15T14:01:26.277" v="2012" actId="478"/>
          <ac:spMkLst>
            <pc:docMk/>
            <pc:sldMk cId="319563123" sldId="269"/>
            <ac:spMk id="35" creationId="{10185D3E-A864-EBC9-F691-F743693AA33F}"/>
          </ac:spMkLst>
        </pc:spChg>
        <pc:spChg chg="del">
          <ac:chgData name="Rajkamal Rajasekar R" userId="42113aefaddfcfcc" providerId="LiveId" clId="{7E58EDF9-6B42-44BB-B918-3D014C90FD5B}" dt="2024-03-15T14:01:26.277" v="2012" actId="478"/>
          <ac:spMkLst>
            <pc:docMk/>
            <pc:sldMk cId="319563123" sldId="269"/>
            <ac:spMk id="36" creationId="{89D57754-BD22-2D57-C758-8060DFE5BEC9}"/>
          </ac:spMkLst>
        </pc:spChg>
        <pc:picChg chg="add mod">
          <ac:chgData name="Rajkamal Rajasekar R" userId="42113aefaddfcfcc" providerId="LiveId" clId="{7E58EDF9-6B42-44BB-B918-3D014C90FD5B}" dt="2024-03-15T14:05:24.108" v="2046" actId="1076"/>
          <ac:picMkLst>
            <pc:docMk/>
            <pc:sldMk cId="319563123" sldId="269"/>
            <ac:picMk id="4" creationId="{FFF805BE-C17F-5EDF-9689-3738C14CB2E4}"/>
          </ac:picMkLst>
        </pc:picChg>
        <pc:picChg chg="del">
          <ac:chgData name="Rajkamal Rajasekar R" userId="42113aefaddfcfcc" providerId="LiveId" clId="{7E58EDF9-6B42-44BB-B918-3D014C90FD5B}" dt="2024-03-15T14:01:18.624" v="2011" actId="478"/>
          <ac:picMkLst>
            <pc:docMk/>
            <pc:sldMk cId="319563123" sldId="269"/>
            <ac:picMk id="26" creationId="{7FA681D5-99F5-9942-87AD-B6AFA4E423A3}"/>
          </ac:picMkLst>
        </pc:picChg>
        <pc:picChg chg="del">
          <ac:chgData name="Rajkamal Rajasekar R" userId="42113aefaddfcfcc" providerId="LiveId" clId="{7E58EDF9-6B42-44BB-B918-3D014C90FD5B}" dt="2024-03-15T14:01:18.624" v="2011" actId="478"/>
          <ac:picMkLst>
            <pc:docMk/>
            <pc:sldMk cId="319563123" sldId="269"/>
            <ac:picMk id="27" creationId="{03D7FB0D-E686-7DC1-E000-986687EE67BB}"/>
          </ac:picMkLst>
        </pc:picChg>
        <pc:picChg chg="del">
          <ac:chgData name="Rajkamal Rajasekar R" userId="42113aefaddfcfcc" providerId="LiveId" clId="{7E58EDF9-6B42-44BB-B918-3D014C90FD5B}" dt="2024-03-15T14:01:18.624" v="2011" actId="478"/>
          <ac:picMkLst>
            <pc:docMk/>
            <pc:sldMk cId="319563123" sldId="269"/>
            <ac:picMk id="28" creationId="{F4BFB510-C6FA-4A6B-8C38-CCC15F6A60B6}"/>
          </ac:picMkLst>
        </pc:picChg>
        <pc:picChg chg="del">
          <ac:chgData name="Rajkamal Rajasekar R" userId="42113aefaddfcfcc" providerId="LiveId" clId="{7E58EDF9-6B42-44BB-B918-3D014C90FD5B}" dt="2024-03-15T14:01:18.624" v="2011" actId="478"/>
          <ac:picMkLst>
            <pc:docMk/>
            <pc:sldMk cId="319563123" sldId="269"/>
            <ac:picMk id="29" creationId="{FDEEA5ED-D616-CEC4-EE76-8D02696B3B89}"/>
          </ac:picMkLst>
        </pc:picChg>
        <pc:picChg chg="del">
          <ac:chgData name="Rajkamal Rajasekar R" userId="42113aefaddfcfcc" providerId="LiveId" clId="{7E58EDF9-6B42-44BB-B918-3D014C90FD5B}" dt="2024-03-15T14:01:10.855" v="2010" actId="478"/>
          <ac:picMkLst>
            <pc:docMk/>
            <pc:sldMk cId="319563123" sldId="269"/>
            <ac:picMk id="30" creationId="{040DA269-39F7-E1D1-154B-83295FD0FDC6}"/>
          </ac:picMkLst>
        </pc:picChg>
        <pc:picChg chg="del">
          <ac:chgData name="Rajkamal Rajasekar R" userId="42113aefaddfcfcc" providerId="LiveId" clId="{7E58EDF9-6B42-44BB-B918-3D014C90FD5B}" dt="2024-03-15T14:01:10.855" v="2010" actId="478"/>
          <ac:picMkLst>
            <pc:docMk/>
            <pc:sldMk cId="319563123" sldId="269"/>
            <ac:picMk id="31" creationId="{FA248D0F-9709-71ED-18F5-789DA3E196A0}"/>
          </ac:picMkLst>
        </pc:picChg>
        <pc:picChg chg="del">
          <ac:chgData name="Rajkamal Rajasekar R" userId="42113aefaddfcfcc" providerId="LiveId" clId="{7E58EDF9-6B42-44BB-B918-3D014C90FD5B}" dt="2024-03-15T14:01:10.855" v="2010" actId="478"/>
          <ac:picMkLst>
            <pc:docMk/>
            <pc:sldMk cId="319563123" sldId="269"/>
            <ac:picMk id="32" creationId="{5F83580D-B0F1-F1E4-4513-CEEBCB98D75D}"/>
          </ac:picMkLst>
        </pc:picChg>
        <pc:picChg chg="del">
          <ac:chgData name="Rajkamal Rajasekar R" userId="42113aefaddfcfcc" providerId="LiveId" clId="{7E58EDF9-6B42-44BB-B918-3D014C90FD5B}" dt="2024-03-15T14:01:10.855" v="2010" actId="478"/>
          <ac:picMkLst>
            <pc:docMk/>
            <pc:sldMk cId="319563123" sldId="269"/>
            <ac:picMk id="33" creationId="{3ACD82FB-1BA1-F2D3-B38E-8CEF2F0D8C56}"/>
          </ac:picMkLst>
        </pc:picChg>
        <pc:picChg chg="del">
          <ac:chgData name="Rajkamal Rajasekar R" userId="42113aefaddfcfcc" providerId="LiveId" clId="{7E58EDF9-6B42-44BB-B918-3D014C90FD5B}" dt="2024-03-15T14:01:10.855" v="2010" actId="478"/>
          <ac:picMkLst>
            <pc:docMk/>
            <pc:sldMk cId="319563123" sldId="269"/>
            <ac:picMk id="34" creationId="{B171B277-56C8-CA58-EAD7-E96545756D55}"/>
          </ac:picMkLst>
        </pc:picChg>
      </pc:sldChg>
      <pc:sldChg chg="addSp delSp modSp new del mod setBg">
        <pc:chgData name="Rajkamal Rajasekar R" userId="42113aefaddfcfcc" providerId="LiveId" clId="{7E58EDF9-6B42-44BB-B918-3D014C90FD5B}" dt="2024-03-15T13:59:51.179" v="2001" actId="2696"/>
        <pc:sldMkLst>
          <pc:docMk/>
          <pc:sldMk cId="756801581" sldId="269"/>
        </pc:sldMkLst>
        <pc:spChg chg="del">
          <ac:chgData name="Rajkamal Rajasekar R" userId="42113aefaddfcfcc" providerId="LiveId" clId="{7E58EDF9-6B42-44BB-B918-3D014C90FD5B}" dt="2024-03-15T13:47:20.599" v="1899" actId="478"/>
          <ac:spMkLst>
            <pc:docMk/>
            <pc:sldMk cId="756801581" sldId="269"/>
            <ac:spMk id="2" creationId="{79FF5ACB-7D2E-E4BE-D454-27BFE7A3741C}"/>
          </ac:spMkLst>
        </pc:spChg>
        <pc:spChg chg="del">
          <ac:chgData name="Rajkamal Rajasekar R" userId="42113aefaddfcfcc" providerId="LiveId" clId="{7E58EDF9-6B42-44BB-B918-3D014C90FD5B}" dt="2024-03-15T13:47:23.111" v="1900" actId="478"/>
          <ac:spMkLst>
            <pc:docMk/>
            <pc:sldMk cId="756801581" sldId="269"/>
            <ac:spMk id="3" creationId="{878FCBD9-0D0E-8DE3-98DF-BE4751E50F47}"/>
          </ac:spMkLst>
        </pc:spChg>
        <pc:spChg chg="add del mod">
          <ac:chgData name="Rajkamal Rajasekar R" userId="42113aefaddfcfcc" providerId="LiveId" clId="{7E58EDF9-6B42-44BB-B918-3D014C90FD5B}" dt="2024-03-15T13:58:17.703" v="1928" actId="1076"/>
          <ac:spMkLst>
            <pc:docMk/>
            <pc:sldMk cId="756801581" sldId="269"/>
            <ac:spMk id="5" creationId="{267B94C5-C401-3F19-2EDC-C1AD35A78699}"/>
          </ac:spMkLst>
        </pc:spChg>
        <pc:spChg chg="add del mod">
          <ac:chgData name="Rajkamal Rajasekar R" userId="42113aefaddfcfcc" providerId="LiveId" clId="{7E58EDF9-6B42-44BB-B918-3D014C90FD5B}" dt="2024-03-15T13:57:12.417" v="1923"/>
          <ac:spMkLst>
            <pc:docMk/>
            <pc:sldMk cId="756801581" sldId="269"/>
            <ac:spMk id="6" creationId="{DA855132-2559-4A97-AAE6-8F78D26A3ECC}"/>
          </ac:spMkLst>
        </pc:spChg>
        <pc:spChg chg="add del mod">
          <ac:chgData name="Rajkamal Rajasekar R" userId="42113aefaddfcfcc" providerId="LiveId" clId="{7E58EDF9-6B42-44BB-B918-3D014C90FD5B}" dt="2024-03-15T13:57:12.417" v="1923"/>
          <ac:spMkLst>
            <pc:docMk/>
            <pc:sldMk cId="756801581" sldId="269"/>
            <ac:spMk id="7" creationId="{66E93B6E-CE7C-8D0B-E232-E358BC03BDB0}"/>
          </ac:spMkLst>
        </pc:spChg>
        <pc:spChg chg="add del mod">
          <ac:chgData name="Rajkamal Rajasekar R" userId="42113aefaddfcfcc" providerId="LiveId" clId="{7E58EDF9-6B42-44BB-B918-3D014C90FD5B}" dt="2024-03-15T13:57:12.417" v="1923"/>
          <ac:spMkLst>
            <pc:docMk/>
            <pc:sldMk cId="756801581" sldId="269"/>
            <ac:spMk id="8" creationId="{BAF029B6-2B21-A1B5-13E0-621B1A2F9F45}"/>
          </ac:spMkLst>
        </pc:spChg>
        <pc:spChg chg="add del mod">
          <ac:chgData name="Rajkamal Rajasekar R" userId="42113aefaddfcfcc" providerId="LiveId" clId="{7E58EDF9-6B42-44BB-B918-3D014C90FD5B}" dt="2024-03-15T13:57:12.417" v="1923"/>
          <ac:spMkLst>
            <pc:docMk/>
            <pc:sldMk cId="756801581" sldId="269"/>
            <ac:spMk id="9" creationId="{E0165DF6-BEB3-21AB-66AA-BDA49A7DBA99}"/>
          </ac:spMkLst>
        </pc:spChg>
        <pc:spChg chg="add del mod">
          <ac:chgData name="Rajkamal Rajasekar R" userId="42113aefaddfcfcc" providerId="LiveId" clId="{7E58EDF9-6B42-44BB-B918-3D014C90FD5B}" dt="2024-03-15T13:57:12.417" v="1923"/>
          <ac:spMkLst>
            <pc:docMk/>
            <pc:sldMk cId="756801581" sldId="269"/>
            <ac:spMk id="10" creationId="{FB62B8C2-64E5-4141-C996-756461D6210B}"/>
          </ac:spMkLst>
        </pc:spChg>
        <pc:spChg chg="add del mod">
          <ac:chgData name="Rajkamal Rajasekar R" userId="42113aefaddfcfcc" providerId="LiveId" clId="{7E58EDF9-6B42-44BB-B918-3D014C90FD5B}" dt="2024-03-15T13:57:12.417" v="1923"/>
          <ac:spMkLst>
            <pc:docMk/>
            <pc:sldMk cId="756801581" sldId="269"/>
            <ac:spMk id="11" creationId="{899B7660-2FEA-F81B-8FA9-1E9C70AD2670}"/>
          </ac:spMkLst>
        </pc:spChg>
        <pc:spChg chg="add del mod">
          <ac:chgData name="Rajkamal Rajasekar R" userId="42113aefaddfcfcc" providerId="LiveId" clId="{7E58EDF9-6B42-44BB-B918-3D014C90FD5B}" dt="2024-03-15T13:56:31.947" v="1922" actId="478"/>
          <ac:spMkLst>
            <pc:docMk/>
            <pc:sldMk cId="756801581" sldId="269"/>
            <ac:spMk id="16" creationId="{7758A1A1-FF3A-979E-9A28-FA3AC05FDE63}"/>
          </ac:spMkLst>
        </pc:spChg>
        <pc:spChg chg="add del mod">
          <ac:chgData name="Rajkamal Rajasekar R" userId="42113aefaddfcfcc" providerId="LiveId" clId="{7E58EDF9-6B42-44BB-B918-3D014C90FD5B}" dt="2024-03-15T13:56:17.337" v="1920" actId="478"/>
          <ac:spMkLst>
            <pc:docMk/>
            <pc:sldMk cId="756801581" sldId="269"/>
            <ac:spMk id="17" creationId="{901E9063-76C4-5DBF-1A9C-767F47107360}"/>
          </ac:spMkLst>
        </pc:spChg>
        <pc:spChg chg="del mod">
          <ac:chgData name="Rajkamal Rajasekar R" userId="42113aefaddfcfcc" providerId="LiveId" clId="{7E58EDF9-6B42-44BB-B918-3D014C90FD5B}" dt="2024-03-15T13:57:56.372" v="1924" actId="478"/>
          <ac:spMkLst>
            <pc:docMk/>
            <pc:sldMk cId="756801581" sldId="269"/>
            <ac:spMk id="18" creationId="{03F638FF-1476-DB27-DEAE-1BF8A57FA298}"/>
          </ac:spMkLst>
        </pc:spChg>
        <pc:spChg chg="add mod">
          <ac:chgData name="Rajkamal Rajasekar R" userId="42113aefaddfcfcc" providerId="LiveId" clId="{7E58EDF9-6B42-44BB-B918-3D014C90FD5B}" dt="2024-03-15T13:59:01.738" v="1930" actId="207"/>
          <ac:spMkLst>
            <pc:docMk/>
            <pc:sldMk cId="756801581" sldId="269"/>
            <ac:spMk id="19" creationId="{94A0B9D1-1F56-4B9F-C64F-A5BC22188B43}"/>
          </ac:spMkLst>
        </pc:spChg>
        <pc:spChg chg="add mod">
          <ac:chgData name="Rajkamal Rajasekar R" userId="42113aefaddfcfcc" providerId="LiveId" clId="{7E58EDF9-6B42-44BB-B918-3D014C90FD5B}" dt="2024-03-15T13:59:01.738" v="1930" actId="207"/>
          <ac:spMkLst>
            <pc:docMk/>
            <pc:sldMk cId="756801581" sldId="269"/>
            <ac:spMk id="20" creationId="{B3F7EA89-0211-760A-2A42-7C0F735E7DB3}"/>
          </ac:spMkLst>
        </pc:spChg>
        <pc:spChg chg="add mod">
          <ac:chgData name="Rajkamal Rajasekar R" userId="42113aefaddfcfcc" providerId="LiveId" clId="{7E58EDF9-6B42-44BB-B918-3D014C90FD5B}" dt="2024-03-15T13:59:01.738" v="1930" actId="207"/>
          <ac:spMkLst>
            <pc:docMk/>
            <pc:sldMk cId="756801581" sldId="269"/>
            <ac:spMk id="21" creationId="{1B5B22C2-FCCC-1952-B485-D8C9B92BCB72}"/>
          </ac:spMkLst>
        </pc:spChg>
        <pc:spChg chg="add mod">
          <ac:chgData name="Rajkamal Rajasekar R" userId="42113aefaddfcfcc" providerId="LiveId" clId="{7E58EDF9-6B42-44BB-B918-3D014C90FD5B}" dt="2024-03-15T13:59:01.738" v="1930" actId="207"/>
          <ac:spMkLst>
            <pc:docMk/>
            <pc:sldMk cId="756801581" sldId="269"/>
            <ac:spMk id="22" creationId="{4258843E-0F22-D79B-A77D-E52074C528A3}"/>
          </ac:spMkLst>
        </pc:spChg>
        <pc:spChg chg="add mod">
          <ac:chgData name="Rajkamal Rajasekar R" userId="42113aefaddfcfcc" providerId="LiveId" clId="{7E58EDF9-6B42-44BB-B918-3D014C90FD5B}" dt="2024-03-15T13:59:01.738" v="1930" actId="207"/>
          <ac:spMkLst>
            <pc:docMk/>
            <pc:sldMk cId="756801581" sldId="269"/>
            <ac:spMk id="23" creationId="{C441056B-6313-A89A-D10C-8A8B8CFE04B3}"/>
          </ac:spMkLst>
        </pc:spChg>
        <pc:spChg chg="add mod">
          <ac:chgData name="Rajkamal Rajasekar R" userId="42113aefaddfcfcc" providerId="LiveId" clId="{7E58EDF9-6B42-44BB-B918-3D014C90FD5B}" dt="2024-03-15T13:59:01.738" v="1930" actId="207"/>
          <ac:spMkLst>
            <pc:docMk/>
            <pc:sldMk cId="756801581" sldId="269"/>
            <ac:spMk id="24" creationId="{4B0D0A1F-6814-E2EC-22E6-D2FBAC9778E8}"/>
          </ac:spMkLst>
        </pc:spChg>
        <pc:picChg chg="add">
          <ac:chgData name="Rajkamal Rajasekar R" userId="42113aefaddfcfcc" providerId="LiveId" clId="{7E58EDF9-6B42-44BB-B918-3D014C90FD5B}" dt="2024-03-15T13:55:21.989" v="1913"/>
          <ac:picMkLst>
            <pc:docMk/>
            <pc:sldMk cId="756801581" sldId="269"/>
            <ac:picMk id="4" creationId="{CBBD1EA8-8930-3CA2-5C97-9EEF9B0C3FE5}"/>
          </ac:picMkLst>
        </pc:picChg>
        <pc:picChg chg="add del mod">
          <ac:chgData name="Rajkamal Rajasekar R" userId="42113aefaddfcfcc" providerId="LiveId" clId="{7E58EDF9-6B42-44BB-B918-3D014C90FD5B}" dt="2024-03-15T13:56:17.337" v="1920" actId="478"/>
          <ac:picMkLst>
            <pc:docMk/>
            <pc:sldMk cId="756801581" sldId="269"/>
            <ac:picMk id="12" creationId="{60C7ACFF-2E9D-D260-3107-E5D13C1F514A}"/>
          </ac:picMkLst>
        </pc:picChg>
        <pc:picChg chg="add del mod">
          <ac:chgData name="Rajkamal Rajasekar R" userId="42113aefaddfcfcc" providerId="LiveId" clId="{7E58EDF9-6B42-44BB-B918-3D014C90FD5B}" dt="2024-03-15T13:56:17.337" v="1920" actId="478"/>
          <ac:picMkLst>
            <pc:docMk/>
            <pc:sldMk cId="756801581" sldId="269"/>
            <ac:picMk id="13" creationId="{D17B02E9-73A8-2B5B-C319-337DE5412203}"/>
          </ac:picMkLst>
        </pc:picChg>
        <pc:picChg chg="add del mod">
          <ac:chgData name="Rajkamal Rajasekar R" userId="42113aefaddfcfcc" providerId="LiveId" clId="{7E58EDF9-6B42-44BB-B918-3D014C90FD5B}" dt="2024-03-15T13:56:17.337" v="1920" actId="478"/>
          <ac:picMkLst>
            <pc:docMk/>
            <pc:sldMk cId="756801581" sldId="269"/>
            <ac:picMk id="14" creationId="{552FADAD-42DC-1AD0-21B3-00A45B80FAD3}"/>
          </ac:picMkLst>
        </pc:picChg>
        <pc:picChg chg="add del mod">
          <ac:chgData name="Rajkamal Rajasekar R" userId="42113aefaddfcfcc" providerId="LiveId" clId="{7E58EDF9-6B42-44BB-B918-3D014C90FD5B}" dt="2024-03-15T13:56:17.337" v="1920" actId="478"/>
          <ac:picMkLst>
            <pc:docMk/>
            <pc:sldMk cId="756801581" sldId="269"/>
            <ac:picMk id="15" creationId="{A176D4F6-A4E5-3025-064D-7C2F3511FACA}"/>
          </ac:picMkLst>
        </pc:picChg>
        <pc:picChg chg="add mod">
          <ac:chgData name="Rajkamal Rajasekar R" userId="42113aefaddfcfcc" providerId="LiveId" clId="{7E58EDF9-6B42-44BB-B918-3D014C90FD5B}" dt="2024-03-15T13:53:52.255" v="1905" actId="14100"/>
          <ac:picMkLst>
            <pc:docMk/>
            <pc:sldMk cId="756801581" sldId="269"/>
            <ac:picMk id="3074" creationId="{3810B97B-4A52-DCED-F5F0-3FF6920E7A7E}"/>
          </ac:picMkLst>
        </pc:picChg>
      </pc:sldChg>
      <pc:sldChg chg="delSp add del mod setBg">
        <pc:chgData name="Rajkamal Rajasekar R" userId="42113aefaddfcfcc" providerId="LiveId" clId="{7E58EDF9-6B42-44BB-B918-3D014C90FD5B}" dt="2024-03-15T14:00:48.133" v="2006" actId="2696"/>
        <pc:sldMkLst>
          <pc:docMk/>
          <pc:sldMk cId="4241990900" sldId="269"/>
        </pc:sldMkLst>
        <pc:picChg chg="del">
          <ac:chgData name="Rajkamal Rajasekar R" userId="42113aefaddfcfcc" providerId="LiveId" clId="{7E58EDF9-6B42-44BB-B918-3D014C90FD5B}" dt="2024-03-15T14:00:28.349" v="2004" actId="478"/>
          <ac:picMkLst>
            <pc:docMk/>
            <pc:sldMk cId="4241990900" sldId="269"/>
            <ac:picMk id="26" creationId="{7FA681D5-99F5-9942-87AD-B6AFA4E423A3}"/>
          </ac:picMkLst>
        </pc:picChg>
        <pc:picChg chg="del">
          <ac:chgData name="Rajkamal Rajasekar R" userId="42113aefaddfcfcc" providerId="LiveId" clId="{7E58EDF9-6B42-44BB-B918-3D014C90FD5B}" dt="2024-03-15T14:00:34.489" v="2005" actId="478"/>
          <ac:picMkLst>
            <pc:docMk/>
            <pc:sldMk cId="4241990900" sldId="269"/>
            <ac:picMk id="27" creationId="{03D7FB0D-E686-7DC1-E000-986687EE67BB}"/>
          </ac:picMkLst>
        </pc:picChg>
        <pc:picChg chg="del">
          <ac:chgData name="Rajkamal Rajasekar R" userId="42113aefaddfcfcc" providerId="LiveId" clId="{7E58EDF9-6B42-44BB-B918-3D014C90FD5B}" dt="2024-03-15T14:00:28.349" v="2004" actId="478"/>
          <ac:picMkLst>
            <pc:docMk/>
            <pc:sldMk cId="4241990900" sldId="269"/>
            <ac:picMk id="28" creationId="{F4BFB510-C6FA-4A6B-8C38-CCC15F6A60B6}"/>
          </ac:picMkLst>
        </pc:picChg>
        <pc:picChg chg="del">
          <ac:chgData name="Rajkamal Rajasekar R" userId="42113aefaddfcfcc" providerId="LiveId" clId="{7E58EDF9-6B42-44BB-B918-3D014C90FD5B}" dt="2024-03-15T14:00:28.349" v="2004" actId="478"/>
          <ac:picMkLst>
            <pc:docMk/>
            <pc:sldMk cId="4241990900" sldId="269"/>
            <ac:picMk id="29" creationId="{FDEEA5ED-D616-CEC4-EE76-8D02696B3B89}"/>
          </ac:picMkLst>
        </pc:picChg>
        <pc:picChg chg="del">
          <ac:chgData name="Rajkamal Rajasekar R" userId="42113aefaddfcfcc" providerId="LiveId" clId="{7E58EDF9-6B42-44BB-B918-3D014C90FD5B}" dt="2024-03-15T14:00:28.349" v="2004" actId="478"/>
          <ac:picMkLst>
            <pc:docMk/>
            <pc:sldMk cId="4241990900" sldId="269"/>
            <ac:picMk id="30" creationId="{040DA269-39F7-E1D1-154B-83295FD0FDC6}"/>
          </ac:picMkLst>
        </pc:picChg>
        <pc:picChg chg="del">
          <ac:chgData name="Rajkamal Rajasekar R" userId="42113aefaddfcfcc" providerId="LiveId" clId="{7E58EDF9-6B42-44BB-B918-3D014C90FD5B}" dt="2024-03-15T14:00:13.570" v="2003" actId="478"/>
          <ac:picMkLst>
            <pc:docMk/>
            <pc:sldMk cId="4241990900" sldId="269"/>
            <ac:picMk id="31" creationId="{FA248D0F-9709-71ED-18F5-789DA3E196A0}"/>
          </ac:picMkLst>
        </pc:picChg>
        <pc:picChg chg="del">
          <ac:chgData name="Rajkamal Rajasekar R" userId="42113aefaddfcfcc" providerId="LiveId" clId="{7E58EDF9-6B42-44BB-B918-3D014C90FD5B}" dt="2024-03-15T14:00:13.570" v="2003" actId="478"/>
          <ac:picMkLst>
            <pc:docMk/>
            <pc:sldMk cId="4241990900" sldId="269"/>
            <ac:picMk id="32" creationId="{5F83580D-B0F1-F1E4-4513-CEEBCB98D75D}"/>
          </ac:picMkLst>
        </pc:picChg>
        <pc:picChg chg="del">
          <ac:chgData name="Rajkamal Rajasekar R" userId="42113aefaddfcfcc" providerId="LiveId" clId="{7E58EDF9-6B42-44BB-B918-3D014C90FD5B}" dt="2024-03-15T14:00:13.570" v="2003" actId="478"/>
          <ac:picMkLst>
            <pc:docMk/>
            <pc:sldMk cId="4241990900" sldId="269"/>
            <ac:picMk id="33" creationId="{3ACD82FB-1BA1-F2D3-B38E-8CEF2F0D8C56}"/>
          </ac:picMkLst>
        </pc:picChg>
        <pc:picChg chg="del">
          <ac:chgData name="Rajkamal Rajasekar R" userId="42113aefaddfcfcc" providerId="LiveId" clId="{7E58EDF9-6B42-44BB-B918-3D014C90FD5B}" dt="2024-03-15T14:00:13.570" v="2003" actId="478"/>
          <ac:picMkLst>
            <pc:docMk/>
            <pc:sldMk cId="4241990900" sldId="269"/>
            <ac:picMk id="34" creationId="{B171B277-56C8-CA58-EAD7-E96545756D55}"/>
          </ac:picMkLst>
        </pc:picChg>
      </pc:sldChg>
      <pc:sldChg chg="modSp add del mod ord modTransition modAnim">
        <pc:chgData name="Rajkamal Rajasekar R" userId="42113aefaddfcfcc" providerId="LiveId" clId="{7E58EDF9-6B42-44BB-B918-3D014C90FD5B}" dt="2024-05-18T14:27:38.063" v="2272" actId="2696"/>
        <pc:sldMkLst>
          <pc:docMk/>
          <pc:sldMk cId="537239746" sldId="270"/>
        </pc:sldMkLst>
        <pc:spChg chg="mod">
          <ac:chgData name="Rajkamal Rajasekar R" userId="42113aefaddfcfcc" providerId="LiveId" clId="{7E58EDF9-6B42-44BB-B918-3D014C90FD5B}" dt="2024-05-18T14:27:37.651" v="2271"/>
          <ac:spMkLst>
            <pc:docMk/>
            <pc:sldMk cId="537239746" sldId="270"/>
            <ac:spMk id="4" creationId="{C184F512-62B2-BB1C-934C-B41AB1D7F945}"/>
          </ac:spMkLst>
        </pc:spChg>
      </pc:sldChg>
      <pc:sldChg chg="modSp add del mod ord modTransition">
        <pc:chgData name="Rajkamal Rajasekar R" userId="42113aefaddfcfcc" providerId="LiveId" clId="{7E58EDF9-6B42-44BB-B918-3D014C90FD5B}" dt="2024-05-18T15:28:06.940" v="2575" actId="2696"/>
        <pc:sldMkLst>
          <pc:docMk/>
          <pc:sldMk cId="729985964" sldId="270"/>
        </pc:sldMkLst>
        <pc:spChg chg="mod">
          <ac:chgData name="Rajkamal Rajasekar R" userId="42113aefaddfcfcc" providerId="LiveId" clId="{7E58EDF9-6B42-44BB-B918-3D014C90FD5B}" dt="2024-05-18T15:28:06.097" v="2546"/>
          <ac:spMkLst>
            <pc:docMk/>
            <pc:sldMk cId="729985964" sldId="270"/>
            <ac:spMk id="1063" creationId="{4DB9F3B7-3711-ECEB-DB33-CE703986F28A}"/>
          </ac:spMkLst>
        </pc:spChg>
        <pc:spChg chg="mod">
          <ac:chgData name="Rajkamal Rajasekar R" userId="42113aefaddfcfcc" providerId="LiveId" clId="{7E58EDF9-6B42-44BB-B918-3D014C90FD5B}" dt="2024-05-18T15:28:06.158" v="2550"/>
          <ac:spMkLst>
            <pc:docMk/>
            <pc:sldMk cId="729985964" sldId="270"/>
            <ac:spMk id="1065" creationId="{FA0CE2F1-09B0-E462-524E-1E7371D53211}"/>
          </ac:spMkLst>
        </pc:spChg>
        <pc:spChg chg="mod">
          <ac:chgData name="Rajkamal Rajasekar R" userId="42113aefaddfcfcc" providerId="LiveId" clId="{7E58EDF9-6B42-44BB-B918-3D014C90FD5B}" dt="2024-05-18T15:28:06.212" v="2554"/>
          <ac:spMkLst>
            <pc:docMk/>
            <pc:sldMk cId="729985964" sldId="270"/>
            <ac:spMk id="1066" creationId="{99FDC166-37FB-843C-00D4-12CA2DFB3EA7}"/>
          </ac:spMkLst>
        </pc:spChg>
        <pc:spChg chg="mod">
          <ac:chgData name="Rajkamal Rajasekar R" userId="42113aefaddfcfcc" providerId="LiveId" clId="{7E58EDF9-6B42-44BB-B918-3D014C90FD5B}" dt="2024-05-18T15:28:06.265" v="2558"/>
          <ac:spMkLst>
            <pc:docMk/>
            <pc:sldMk cId="729985964" sldId="270"/>
            <ac:spMk id="1067" creationId="{D90A6541-502F-7ED9-28F3-983CA1BCD1BF}"/>
          </ac:spMkLst>
        </pc:spChg>
        <pc:spChg chg="mod">
          <ac:chgData name="Rajkamal Rajasekar R" userId="42113aefaddfcfcc" providerId="LiveId" clId="{7E58EDF9-6B42-44BB-B918-3D014C90FD5B}" dt="2024-05-18T15:28:06.324" v="2562"/>
          <ac:spMkLst>
            <pc:docMk/>
            <pc:sldMk cId="729985964" sldId="270"/>
            <ac:spMk id="1072" creationId="{891F17B4-F8AE-1BDF-B206-C7A843630AD1}"/>
          </ac:spMkLst>
        </pc:spChg>
        <pc:spChg chg="mod">
          <ac:chgData name="Rajkamal Rajasekar R" userId="42113aefaddfcfcc" providerId="LiveId" clId="{7E58EDF9-6B42-44BB-B918-3D014C90FD5B}" dt="2024-05-18T15:28:06.386" v="2566"/>
          <ac:spMkLst>
            <pc:docMk/>
            <pc:sldMk cId="729985964" sldId="270"/>
            <ac:spMk id="1074" creationId="{ADC88D11-F066-DCE2-3A6E-BFB151B4133C}"/>
          </ac:spMkLst>
        </pc:spChg>
        <pc:spChg chg="mod">
          <ac:chgData name="Rajkamal Rajasekar R" userId="42113aefaddfcfcc" providerId="LiveId" clId="{7E58EDF9-6B42-44BB-B918-3D014C90FD5B}" dt="2024-05-18T15:28:06.444" v="2570"/>
          <ac:spMkLst>
            <pc:docMk/>
            <pc:sldMk cId="729985964" sldId="270"/>
            <ac:spMk id="1075" creationId="{2F88D375-F2C4-D28E-DCAB-081B5FE20232}"/>
          </ac:spMkLst>
        </pc:spChg>
        <pc:spChg chg="mod">
          <ac:chgData name="Rajkamal Rajasekar R" userId="42113aefaddfcfcc" providerId="LiveId" clId="{7E58EDF9-6B42-44BB-B918-3D014C90FD5B}" dt="2024-05-18T15:28:06.492" v="2574"/>
          <ac:spMkLst>
            <pc:docMk/>
            <pc:sldMk cId="729985964" sldId="270"/>
            <ac:spMk id="1076" creationId="{E74B4026-EBB5-B92F-D50B-0EC9D0B38C69}"/>
          </ac:spMkLst>
        </pc:spChg>
      </pc:sldChg>
      <pc:sldChg chg="modSp add del mod ord modTransition">
        <pc:chgData name="Rajkamal Rajasekar R" userId="42113aefaddfcfcc" providerId="LiveId" clId="{7E58EDF9-6B42-44BB-B918-3D014C90FD5B}" dt="2024-05-18T14:32:56.688" v="2365" actId="2696"/>
        <pc:sldMkLst>
          <pc:docMk/>
          <pc:sldMk cId="758364111" sldId="270"/>
        </pc:sldMkLst>
        <pc:spChg chg="mod">
          <ac:chgData name="Rajkamal Rajasekar R" userId="42113aefaddfcfcc" providerId="LiveId" clId="{7E58EDF9-6B42-44BB-B918-3D014C90FD5B}" dt="2024-05-18T14:32:56.047" v="2364"/>
          <ac:spMkLst>
            <pc:docMk/>
            <pc:sldMk cId="758364111" sldId="270"/>
            <ac:spMk id="14" creationId="{46CF4132-4DC1-D99D-D615-37BE784E3B6B}"/>
          </ac:spMkLst>
        </pc:spChg>
      </pc:sldChg>
      <pc:sldChg chg="modSp add del mod ord modTransition">
        <pc:chgData name="Rajkamal Rajasekar R" userId="42113aefaddfcfcc" providerId="LiveId" clId="{7E58EDF9-6B42-44BB-B918-3D014C90FD5B}" dt="2024-05-18T14:28:11.617" v="2346" actId="2696"/>
        <pc:sldMkLst>
          <pc:docMk/>
          <pc:sldMk cId="1600655138" sldId="270"/>
        </pc:sldMkLst>
        <pc:spChg chg="mod">
          <ac:chgData name="Rajkamal Rajasekar R" userId="42113aefaddfcfcc" providerId="LiveId" clId="{7E58EDF9-6B42-44BB-B918-3D014C90FD5B}" dt="2024-05-18T14:28:11.284" v="2345"/>
          <ac:spMkLst>
            <pc:docMk/>
            <pc:sldMk cId="1600655138" sldId="270"/>
            <ac:spMk id="3" creationId="{4B540BAC-CBB5-F80A-B414-848559B39243}"/>
          </ac:spMkLst>
        </pc:spChg>
        <pc:graphicFrameChg chg="mod">
          <ac:chgData name="Rajkamal Rajasekar R" userId="42113aefaddfcfcc" providerId="LiveId" clId="{7E58EDF9-6B42-44BB-B918-3D014C90FD5B}" dt="2024-05-18T14:28:11.280" v="2343"/>
          <ac:graphicFrameMkLst>
            <pc:docMk/>
            <pc:sldMk cId="1600655138" sldId="270"/>
            <ac:graphicFrameMk id="2" creationId="{DD75A9FF-8F3A-0F96-A1EB-A1112DE0C538}"/>
          </ac:graphicFrameMkLst>
        </pc:graphicFrameChg>
      </pc:sldChg>
      <pc:sldChg chg="modSp add del mod ord modTransition">
        <pc:chgData name="Rajkamal Rajasekar R" userId="42113aefaddfcfcc" providerId="LiveId" clId="{7E58EDF9-6B42-44BB-B918-3D014C90FD5B}" dt="2024-05-18T14:47:34.243" v="2487" actId="2696"/>
        <pc:sldMkLst>
          <pc:docMk/>
          <pc:sldMk cId="1869154259" sldId="270"/>
        </pc:sldMkLst>
        <pc:spChg chg="mod">
          <ac:chgData name="Rajkamal Rajasekar R" userId="42113aefaddfcfcc" providerId="LiveId" clId="{7E58EDF9-6B42-44BB-B918-3D014C90FD5B}" dt="2024-05-18T14:47:33.687" v="2458"/>
          <ac:spMkLst>
            <pc:docMk/>
            <pc:sldMk cId="1869154259" sldId="270"/>
            <ac:spMk id="1063" creationId="{4DB9F3B7-3711-ECEB-DB33-CE703986F28A}"/>
          </ac:spMkLst>
        </pc:spChg>
        <pc:spChg chg="mod">
          <ac:chgData name="Rajkamal Rajasekar R" userId="42113aefaddfcfcc" providerId="LiveId" clId="{7E58EDF9-6B42-44BB-B918-3D014C90FD5B}" dt="2024-05-18T14:47:33.734" v="2462"/>
          <ac:spMkLst>
            <pc:docMk/>
            <pc:sldMk cId="1869154259" sldId="270"/>
            <ac:spMk id="1065" creationId="{FA0CE2F1-09B0-E462-524E-1E7371D53211}"/>
          </ac:spMkLst>
        </pc:spChg>
        <pc:spChg chg="mod">
          <ac:chgData name="Rajkamal Rajasekar R" userId="42113aefaddfcfcc" providerId="LiveId" clId="{7E58EDF9-6B42-44BB-B918-3D014C90FD5B}" dt="2024-05-18T14:47:33.765" v="2466"/>
          <ac:spMkLst>
            <pc:docMk/>
            <pc:sldMk cId="1869154259" sldId="270"/>
            <ac:spMk id="1066" creationId="{99FDC166-37FB-843C-00D4-12CA2DFB3EA7}"/>
          </ac:spMkLst>
        </pc:spChg>
        <pc:spChg chg="mod">
          <ac:chgData name="Rajkamal Rajasekar R" userId="42113aefaddfcfcc" providerId="LiveId" clId="{7E58EDF9-6B42-44BB-B918-3D014C90FD5B}" dt="2024-05-18T14:47:33.814" v="2470"/>
          <ac:spMkLst>
            <pc:docMk/>
            <pc:sldMk cId="1869154259" sldId="270"/>
            <ac:spMk id="1067" creationId="{D90A6541-502F-7ED9-28F3-983CA1BCD1BF}"/>
          </ac:spMkLst>
        </pc:spChg>
        <pc:spChg chg="mod">
          <ac:chgData name="Rajkamal Rajasekar R" userId="42113aefaddfcfcc" providerId="LiveId" clId="{7E58EDF9-6B42-44BB-B918-3D014C90FD5B}" dt="2024-05-18T14:47:33.844" v="2474"/>
          <ac:spMkLst>
            <pc:docMk/>
            <pc:sldMk cId="1869154259" sldId="270"/>
            <ac:spMk id="1072" creationId="{891F17B4-F8AE-1BDF-B206-C7A843630AD1}"/>
          </ac:spMkLst>
        </pc:spChg>
        <pc:spChg chg="mod">
          <ac:chgData name="Rajkamal Rajasekar R" userId="42113aefaddfcfcc" providerId="LiveId" clId="{7E58EDF9-6B42-44BB-B918-3D014C90FD5B}" dt="2024-05-18T14:47:33.891" v="2478"/>
          <ac:spMkLst>
            <pc:docMk/>
            <pc:sldMk cId="1869154259" sldId="270"/>
            <ac:spMk id="1074" creationId="{ADC88D11-F066-DCE2-3A6E-BFB151B4133C}"/>
          </ac:spMkLst>
        </pc:spChg>
        <pc:spChg chg="mod">
          <ac:chgData name="Rajkamal Rajasekar R" userId="42113aefaddfcfcc" providerId="LiveId" clId="{7E58EDF9-6B42-44BB-B918-3D014C90FD5B}" dt="2024-05-18T14:47:33.922" v="2482"/>
          <ac:spMkLst>
            <pc:docMk/>
            <pc:sldMk cId="1869154259" sldId="270"/>
            <ac:spMk id="1075" creationId="{2F88D375-F2C4-D28E-DCAB-081B5FE20232}"/>
          </ac:spMkLst>
        </pc:spChg>
        <pc:spChg chg="mod">
          <ac:chgData name="Rajkamal Rajasekar R" userId="42113aefaddfcfcc" providerId="LiveId" clId="{7E58EDF9-6B42-44BB-B918-3D014C90FD5B}" dt="2024-05-18T14:47:33.969" v="2486"/>
          <ac:spMkLst>
            <pc:docMk/>
            <pc:sldMk cId="1869154259" sldId="270"/>
            <ac:spMk id="1076" creationId="{E74B4026-EBB5-B92F-D50B-0EC9D0B38C69}"/>
          </ac:spMkLst>
        </pc:spChg>
      </pc:sldChg>
      <pc:sldChg chg="modSp add del mod ord modTransition">
        <pc:chgData name="Rajkamal Rajasekar R" userId="42113aefaddfcfcc" providerId="LiveId" clId="{7E58EDF9-6B42-44BB-B918-3D014C90FD5B}" dt="2024-05-18T15:52:19.532" v="2704" actId="2696"/>
        <pc:sldMkLst>
          <pc:docMk/>
          <pc:sldMk cId="1894856570" sldId="270"/>
        </pc:sldMkLst>
        <pc:spChg chg="mod">
          <ac:chgData name="Rajkamal Rajasekar R" userId="42113aefaddfcfcc" providerId="LiveId" clId="{7E58EDF9-6B42-44BB-B918-3D014C90FD5B}" dt="2024-05-18T15:52:18.504" v="2703"/>
          <ac:spMkLst>
            <pc:docMk/>
            <pc:sldMk cId="1894856570" sldId="270"/>
            <ac:spMk id="14" creationId="{46CF4132-4DC1-D99D-D615-37BE784E3B6B}"/>
          </ac:spMkLst>
        </pc:spChg>
      </pc:sldChg>
      <pc:sldChg chg="modSp add del mod ord modTransition">
        <pc:chgData name="Rajkamal Rajasekar R" userId="42113aefaddfcfcc" providerId="LiveId" clId="{7E58EDF9-6B42-44BB-B918-3D014C90FD5B}" dt="2024-05-18T15:29:30.495" v="2635" actId="2696"/>
        <pc:sldMkLst>
          <pc:docMk/>
          <pc:sldMk cId="1907938556" sldId="270"/>
        </pc:sldMkLst>
        <pc:spChg chg="mod">
          <ac:chgData name="Rajkamal Rajasekar R" userId="42113aefaddfcfcc" providerId="LiveId" clId="{7E58EDF9-6B42-44BB-B918-3D014C90FD5B}" dt="2024-05-18T15:29:29.685" v="2606"/>
          <ac:spMkLst>
            <pc:docMk/>
            <pc:sldMk cId="1907938556" sldId="270"/>
            <ac:spMk id="1063" creationId="{4DB9F3B7-3711-ECEB-DB33-CE703986F28A}"/>
          </ac:spMkLst>
        </pc:spChg>
        <pc:spChg chg="mod">
          <ac:chgData name="Rajkamal Rajasekar R" userId="42113aefaddfcfcc" providerId="LiveId" clId="{7E58EDF9-6B42-44BB-B918-3D014C90FD5B}" dt="2024-05-18T15:29:29.759" v="2610"/>
          <ac:spMkLst>
            <pc:docMk/>
            <pc:sldMk cId="1907938556" sldId="270"/>
            <ac:spMk id="1065" creationId="{FA0CE2F1-09B0-E462-524E-1E7371D53211}"/>
          </ac:spMkLst>
        </pc:spChg>
        <pc:spChg chg="mod">
          <ac:chgData name="Rajkamal Rajasekar R" userId="42113aefaddfcfcc" providerId="LiveId" clId="{7E58EDF9-6B42-44BB-B918-3D014C90FD5B}" dt="2024-05-18T15:29:29.828" v="2614"/>
          <ac:spMkLst>
            <pc:docMk/>
            <pc:sldMk cId="1907938556" sldId="270"/>
            <ac:spMk id="1066" creationId="{99FDC166-37FB-843C-00D4-12CA2DFB3EA7}"/>
          </ac:spMkLst>
        </pc:spChg>
        <pc:spChg chg="mod">
          <ac:chgData name="Rajkamal Rajasekar R" userId="42113aefaddfcfcc" providerId="LiveId" clId="{7E58EDF9-6B42-44BB-B918-3D014C90FD5B}" dt="2024-05-18T15:29:29.902" v="2618"/>
          <ac:spMkLst>
            <pc:docMk/>
            <pc:sldMk cId="1907938556" sldId="270"/>
            <ac:spMk id="1067" creationId="{D90A6541-502F-7ED9-28F3-983CA1BCD1BF}"/>
          </ac:spMkLst>
        </pc:spChg>
        <pc:spChg chg="mod">
          <ac:chgData name="Rajkamal Rajasekar R" userId="42113aefaddfcfcc" providerId="LiveId" clId="{7E58EDF9-6B42-44BB-B918-3D014C90FD5B}" dt="2024-05-18T15:29:29.972" v="2622"/>
          <ac:spMkLst>
            <pc:docMk/>
            <pc:sldMk cId="1907938556" sldId="270"/>
            <ac:spMk id="1072" creationId="{891F17B4-F8AE-1BDF-B206-C7A843630AD1}"/>
          </ac:spMkLst>
        </pc:spChg>
        <pc:spChg chg="mod">
          <ac:chgData name="Rajkamal Rajasekar R" userId="42113aefaddfcfcc" providerId="LiveId" clId="{7E58EDF9-6B42-44BB-B918-3D014C90FD5B}" dt="2024-05-18T15:29:30.035" v="2626"/>
          <ac:spMkLst>
            <pc:docMk/>
            <pc:sldMk cId="1907938556" sldId="270"/>
            <ac:spMk id="1074" creationId="{ADC88D11-F066-DCE2-3A6E-BFB151B4133C}"/>
          </ac:spMkLst>
        </pc:spChg>
        <pc:spChg chg="mod">
          <ac:chgData name="Rajkamal Rajasekar R" userId="42113aefaddfcfcc" providerId="LiveId" clId="{7E58EDF9-6B42-44BB-B918-3D014C90FD5B}" dt="2024-05-18T15:29:30.103" v="2630"/>
          <ac:spMkLst>
            <pc:docMk/>
            <pc:sldMk cId="1907938556" sldId="270"/>
            <ac:spMk id="1075" creationId="{2F88D375-F2C4-D28E-DCAB-081B5FE20232}"/>
          </ac:spMkLst>
        </pc:spChg>
        <pc:spChg chg="mod">
          <ac:chgData name="Rajkamal Rajasekar R" userId="42113aefaddfcfcc" providerId="LiveId" clId="{7E58EDF9-6B42-44BB-B918-3D014C90FD5B}" dt="2024-05-18T15:29:30.162" v="2634"/>
          <ac:spMkLst>
            <pc:docMk/>
            <pc:sldMk cId="1907938556" sldId="270"/>
            <ac:spMk id="1076" creationId="{E74B4026-EBB5-B92F-D50B-0EC9D0B38C69}"/>
          </ac:spMkLst>
        </pc:spChg>
      </pc:sldChg>
      <pc:sldChg chg="modSp add del mod ord modTransition">
        <pc:chgData name="Rajkamal Rajasekar R" userId="42113aefaddfcfcc" providerId="LiveId" clId="{7E58EDF9-6B42-44BB-B918-3D014C90FD5B}" dt="2024-05-18T14:28:05.977" v="2328" actId="2696"/>
        <pc:sldMkLst>
          <pc:docMk/>
          <pc:sldMk cId="1941772834" sldId="270"/>
        </pc:sldMkLst>
        <pc:spChg chg="mod">
          <ac:chgData name="Rajkamal Rajasekar R" userId="42113aefaddfcfcc" providerId="LiveId" clId="{7E58EDF9-6B42-44BB-B918-3D014C90FD5B}" dt="2024-05-18T14:28:05.599" v="2327"/>
          <ac:spMkLst>
            <pc:docMk/>
            <pc:sldMk cId="1941772834" sldId="270"/>
            <ac:spMk id="2" creationId="{1F43F74A-2CDC-7DFD-9592-EB0179F03023}"/>
          </ac:spMkLst>
        </pc:spChg>
      </pc:sldChg>
      <pc:sldChg chg="modSp add del mod ord modTransition">
        <pc:chgData name="Rajkamal Rajasekar R" userId="42113aefaddfcfcc" providerId="LiveId" clId="{7E58EDF9-6B42-44BB-B918-3D014C90FD5B}" dt="2024-05-18T15:29:19.494" v="2593" actId="2696"/>
        <pc:sldMkLst>
          <pc:docMk/>
          <pc:sldMk cId="2043676382" sldId="270"/>
        </pc:sldMkLst>
        <pc:spChg chg="mod">
          <ac:chgData name="Rajkamal Rajasekar R" userId="42113aefaddfcfcc" providerId="LiveId" clId="{7E58EDF9-6B42-44BB-B918-3D014C90FD5B}" dt="2024-05-18T15:29:18.645" v="2592"/>
          <ac:spMkLst>
            <pc:docMk/>
            <pc:sldMk cId="2043676382" sldId="270"/>
            <ac:spMk id="14" creationId="{46CF4132-4DC1-D99D-D615-37BE784E3B6B}"/>
          </ac:spMkLst>
        </pc:spChg>
      </pc:sldChg>
      <pc:sldChg chg="modSp add del mod ord modTransition">
        <pc:chgData name="Rajkamal Rajasekar R" userId="42113aefaddfcfcc" providerId="LiveId" clId="{7E58EDF9-6B42-44BB-B918-3D014C90FD5B}" dt="2024-05-18T15:52:29.963" v="2746" actId="2696"/>
        <pc:sldMkLst>
          <pc:docMk/>
          <pc:sldMk cId="2447253720" sldId="270"/>
        </pc:sldMkLst>
        <pc:spChg chg="mod">
          <ac:chgData name="Rajkamal Rajasekar R" userId="42113aefaddfcfcc" providerId="LiveId" clId="{7E58EDF9-6B42-44BB-B918-3D014C90FD5B}" dt="2024-05-18T15:52:29.050" v="2717"/>
          <ac:spMkLst>
            <pc:docMk/>
            <pc:sldMk cId="2447253720" sldId="270"/>
            <ac:spMk id="1063" creationId="{4DB9F3B7-3711-ECEB-DB33-CE703986F28A}"/>
          </ac:spMkLst>
        </pc:spChg>
        <pc:spChg chg="mod">
          <ac:chgData name="Rajkamal Rajasekar R" userId="42113aefaddfcfcc" providerId="LiveId" clId="{7E58EDF9-6B42-44BB-B918-3D014C90FD5B}" dt="2024-05-18T15:52:29.107" v="2721"/>
          <ac:spMkLst>
            <pc:docMk/>
            <pc:sldMk cId="2447253720" sldId="270"/>
            <ac:spMk id="1065" creationId="{FA0CE2F1-09B0-E462-524E-1E7371D53211}"/>
          </ac:spMkLst>
        </pc:spChg>
        <pc:spChg chg="mod">
          <ac:chgData name="Rajkamal Rajasekar R" userId="42113aefaddfcfcc" providerId="LiveId" clId="{7E58EDF9-6B42-44BB-B918-3D014C90FD5B}" dt="2024-05-18T15:52:29.157" v="2725"/>
          <ac:spMkLst>
            <pc:docMk/>
            <pc:sldMk cId="2447253720" sldId="270"/>
            <ac:spMk id="1066" creationId="{99FDC166-37FB-843C-00D4-12CA2DFB3EA7}"/>
          </ac:spMkLst>
        </pc:spChg>
        <pc:spChg chg="mod">
          <ac:chgData name="Rajkamal Rajasekar R" userId="42113aefaddfcfcc" providerId="LiveId" clId="{7E58EDF9-6B42-44BB-B918-3D014C90FD5B}" dt="2024-05-18T15:52:29.208" v="2729"/>
          <ac:spMkLst>
            <pc:docMk/>
            <pc:sldMk cId="2447253720" sldId="270"/>
            <ac:spMk id="1067" creationId="{D90A6541-502F-7ED9-28F3-983CA1BCD1BF}"/>
          </ac:spMkLst>
        </pc:spChg>
        <pc:spChg chg="mod">
          <ac:chgData name="Rajkamal Rajasekar R" userId="42113aefaddfcfcc" providerId="LiveId" clId="{7E58EDF9-6B42-44BB-B918-3D014C90FD5B}" dt="2024-05-18T15:52:29.257" v="2733"/>
          <ac:spMkLst>
            <pc:docMk/>
            <pc:sldMk cId="2447253720" sldId="270"/>
            <ac:spMk id="1072" creationId="{891F17B4-F8AE-1BDF-B206-C7A843630AD1}"/>
          </ac:spMkLst>
        </pc:spChg>
        <pc:spChg chg="mod">
          <ac:chgData name="Rajkamal Rajasekar R" userId="42113aefaddfcfcc" providerId="LiveId" clId="{7E58EDF9-6B42-44BB-B918-3D014C90FD5B}" dt="2024-05-18T15:52:29.335" v="2737"/>
          <ac:spMkLst>
            <pc:docMk/>
            <pc:sldMk cId="2447253720" sldId="270"/>
            <ac:spMk id="1074" creationId="{ADC88D11-F066-DCE2-3A6E-BFB151B4133C}"/>
          </ac:spMkLst>
        </pc:spChg>
        <pc:spChg chg="mod">
          <ac:chgData name="Rajkamal Rajasekar R" userId="42113aefaddfcfcc" providerId="LiveId" clId="{7E58EDF9-6B42-44BB-B918-3D014C90FD5B}" dt="2024-05-18T15:52:29.392" v="2741"/>
          <ac:spMkLst>
            <pc:docMk/>
            <pc:sldMk cId="2447253720" sldId="270"/>
            <ac:spMk id="1075" creationId="{2F88D375-F2C4-D28E-DCAB-081B5FE20232}"/>
          </ac:spMkLst>
        </pc:spChg>
        <pc:spChg chg="mod">
          <ac:chgData name="Rajkamal Rajasekar R" userId="42113aefaddfcfcc" providerId="LiveId" clId="{7E58EDF9-6B42-44BB-B918-3D014C90FD5B}" dt="2024-05-18T15:52:29.453" v="2745"/>
          <ac:spMkLst>
            <pc:docMk/>
            <pc:sldMk cId="2447253720" sldId="270"/>
            <ac:spMk id="1076" creationId="{E74B4026-EBB5-B92F-D50B-0EC9D0B38C69}"/>
          </ac:spMkLst>
        </pc:spChg>
      </pc:sldChg>
      <pc:sldChg chg="modSp add del mod ord modTransition">
        <pc:chgData name="Rajkamal Rajasekar R" userId="42113aefaddfcfcc" providerId="LiveId" clId="{7E58EDF9-6B42-44BB-B918-3D014C90FD5B}" dt="2024-05-18T14:33:19.079" v="2421" actId="2696"/>
        <pc:sldMkLst>
          <pc:docMk/>
          <pc:sldMk cId="2458245313" sldId="270"/>
        </pc:sldMkLst>
        <pc:spChg chg="mod">
          <ac:chgData name="Rajkamal Rajasekar R" userId="42113aefaddfcfcc" providerId="LiveId" clId="{7E58EDF9-6B42-44BB-B918-3D014C90FD5B}" dt="2024-05-18T14:33:18.525" v="2392"/>
          <ac:spMkLst>
            <pc:docMk/>
            <pc:sldMk cId="2458245313" sldId="270"/>
            <ac:spMk id="1063" creationId="{4DB9F3B7-3711-ECEB-DB33-CE703986F28A}"/>
          </ac:spMkLst>
        </pc:spChg>
        <pc:spChg chg="mod">
          <ac:chgData name="Rajkamal Rajasekar R" userId="42113aefaddfcfcc" providerId="LiveId" clId="{7E58EDF9-6B42-44BB-B918-3D014C90FD5B}" dt="2024-05-18T14:33:18.559" v="2396"/>
          <ac:spMkLst>
            <pc:docMk/>
            <pc:sldMk cId="2458245313" sldId="270"/>
            <ac:spMk id="1065" creationId="{FA0CE2F1-09B0-E462-524E-1E7371D53211}"/>
          </ac:spMkLst>
        </pc:spChg>
        <pc:spChg chg="mod">
          <ac:chgData name="Rajkamal Rajasekar R" userId="42113aefaddfcfcc" providerId="LiveId" clId="{7E58EDF9-6B42-44BB-B918-3D014C90FD5B}" dt="2024-05-18T14:33:18.604" v="2400"/>
          <ac:spMkLst>
            <pc:docMk/>
            <pc:sldMk cId="2458245313" sldId="270"/>
            <ac:spMk id="1066" creationId="{99FDC166-37FB-843C-00D4-12CA2DFB3EA7}"/>
          </ac:spMkLst>
        </pc:spChg>
        <pc:spChg chg="mod">
          <ac:chgData name="Rajkamal Rajasekar R" userId="42113aefaddfcfcc" providerId="LiveId" clId="{7E58EDF9-6B42-44BB-B918-3D014C90FD5B}" dt="2024-05-18T14:33:18.636" v="2404"/>
          <ac:spMkLst>
            <pc:docMk/>
            <pc:sldMk cId="2458245313" sldId="270"/>
            <ac:spMk id="1067" creationId="{D90A6541-502F-7ED9-28F3-983CA1BCD1BF}"/>
          </ac:spMkLst>
        </pc:spChg>
        <pc:spChg chg="mod">
          <ac:chgData name="Rajkamal Rajasekar R" userId="42113aefaddfcfcc" providerId="LiveId" clId="{7E58EDF9-6B42-44BB-B918-3D014C90FD5B}" dt="2024-05-18T14:33:18.685" v="2408"/>
          <ac:spMkLst>
            <pc:docMk/>
            <pc:sldMk cId="2458245313" sldId="270"/>
            <ac:spMk id="1072" creationId="{891F17B4-F8AE-1BDF-B206-C7A843630AD1}"/>
          </ac:spMkLst>
        </pc:spChg>
        <pc:spChg chg="mod">
          <ac:chgData name="Rajkamal Rajasekar R" userId="42113aefaddfcfcc" providerId="LiveId" clId="{7E58EDF9-6B42-44BB-B918-3D014C90FD5B}" dt="2024-05-18T14:33:18.731" v="2412"/>
          <ac:spMkLst>
            <pc:docMk/>
            <pc:sldMk cId="2458245313" sldId="270"/>
            <ac:spMk id="1074" creationId="{ADC88D11-F066-DCE2-3A6E-BFB151B4133C}"/>
          </ac:spMkLst>
        </pc:spChg>
        <pc:spChg chg="mod">
          <ac:chgData name="Rajkamal Rajasekar R" userId="42113aefaddfcfcc" providerId="LiveId" clId="{7E58EDF9-6B42-44BB-B918-3D014C90FD5B}" dt="2024-05-18T14:33:18.763" v="2416"/>
          <ac:spMkLst>
            <pc:docMk/>
            <pc:sldMk cId="2458245313" sldId="270"/>
            <ac:spMk id="1075" creationId="{2F88D375-F2C4-D28E-DCAB-081B5FE20232}"/>
          </ac:spMkLst>
        </pc:spChg>
        <pc:spChg chg="mod">
          <ac:chgData name="Rajkamal Rajasekar R" userId="42113aefaddfcfcc" providerId="LiveId" clId="{7E58EDF9-6B42-44BB-B918-3D014C90FD5B}" dt="2024-05-18T14:33:18.811" v="2420"/>
          <ac:spMkLst>
            <pc:docMk/>
            <pc:sldMk cId="2458245313" sldId="270"/>
            <ac:spMk id="1076" creationId="{E74B4026-EBB5-B92F-D50B-0EC9D0B38C69}"/>
          </ac:spMkLst>
        </pc:spChg>
      </pc:sldChg>
      <pc:sldChg chg="add del setBg">
        <pc:chgData name="Rajkamal Rajasekar R" userId="42113aefaddfcfcc" providerId="LiveId" clId="{7E58EDF9-6B42-44BB-B918-3D014C90FD5B}" dt="2024-03-15T13:54:23.721" v="1907"/>
        <pc:sldMkLst>
          <pc:docMk/>
          <pc:sldMk cId="2511521666" sldId="270"/>
        </pc:sldMkLst>
      </pc:sldChg>
      <pc:sldChg chg="modSp add del mod ord modTransition">
        <pc:chgData name="Rajkamal Rajasekar R" userId="42113aefaddfcfcc" providerId="LiveId" clId="{7E58EDF9-6B42-44BB-B918-3D014C90FD5B}" dt="2024-05-18T14:27:43.831" v="2314" actId="2696"/>
        <pc:sldMkLst>
          <pc:docMk/>
          <pc:sldMk cId="3076738441" sldId="270"/>
        </pc:sldMkLst>
        <pc:spChg chg="mod">
          <ac:chgData name="Rajkamal Rajasekar R" userId="42113aefaddfcfcc" providerId="LiveId" clId="{7E58EDF9-6B42-44BB-B918-3D014C90FD5B}" dt="2024-05-18T14:27:43.279" v="2285"/>
          <ac:spMkLst>
            <pc:docMk/>
            <pc:sldMk cId="3076738441" sldId="270"/>
            <ac:spMk id="1063" creationId="{4DB9F3B7-3711-ECEB-DB33-CE703986F28A}"/>
          </ac:spMkLst>
        </pc:spChg>
        <pc:spChg chg="mod">
          <ac:chgData name="Rajkamal Rajasekar R" userId="42113aefaddfcfcc" providerId="LiveId" clId="{7E58EDF9-6B42-44BB-B918-3D014C90FD5B}" dt="2024-05-18T14:27:43.326" v="2289"/>
          <ac:spMkLst>
            <pc:docMk/>
            <pc:sldMk cId="3076738441" sldId="270"/>
            <ac:spMk id="1065" creationId="{FA0CE2F1-09B0-E462-524E-1E7371D53211}"/>
          </ac:spMkLst>
        </pc:spChg>
        <pc:spChg chg="mod">
          <ac:chgData name="Rajkamal Rajasekar R" userId="42113aefaddfcfcc" providerId="LiveId" clId="{7E58EDF9-6B42-44BB-B918-3D014C90FD5B}" dt="2024-05-18T14:27:43.373" v="2293"/>
          <ac:spMkLst>
            <pc:docMk/>
            <pc:sldMk cId="3076738441" sldId="270"/>
            <ac:spMk id="1066" creationId="{99FDC166-37FB-843C-00D4-12CA2DFB3EA7}"/>
          </ac:spMkLst>
        </pc:spChg>
        <pc:spChg chg="mod">
          <ac:chgData name="Rajkamal Rajasekar R" userId="42113aefaddfcfcc" providerId="LiveId" clId="{7E58EDF9-6B42-44BB-B918-3D014C90FD5B}" dt="2024-05-18T14:27:43.405" v="2297"/>
          <ac:spMkLst>
            <pc:docMk/>
            <pc:sldMk cId="3076738441" sldId="270"/>
            <ac:spMk id="1067" creationId="{D90A6541-502F-7ED9-28F3-983CA1BCD1BF}"/>
          </ac:spMkLst>
        </pc:spChg>
        <pc:spChg chg="mod">
          <ac:chgData name="Rajkamal Rajasekar R" userId="42113aefaddfcfcc" providerId="LiveId" clId="{7E58EDF9-6B42-44BB-B918-3D014C90FD5B}" dt="2024-05-18T14:27:43.452" v="2301"/>
          <ac:spMkLst>
            <pc:docMk/>
            <pc:sldMk cId="3076738441" sldId="270"/>
            <ac:spMk id="1072" creationId="{891F17B4-F8AE-1BDF-B206-C7A843630AD1}"/>
          </ac:spMkLst>
        </pc:spChg>
        <pc:spChg chg="mod">
          <ac:chgData name="Rajkamal Rajasekar R" userId="42113aefaddfcfcc" providerId="LiveId" clId="{7E58EDF9-6B42-44BB-B918-3D014C90FD5B}" dt="2024-05-18T14:27:43.484" v="2305"/>
          <ac:spMkLst>
            <pc:docMk/>
            <pc:sldMk cId="3076738441" sldId="270"/>
            <ac:spMk id="1074" creationId="{ADC88D11-F066-DCE2-3A6E-BFB151B4133C}"/>
          </ac:spMkLst>
        </pc:spChg>
        <pc:spChg chg="mod">
          <ac:chgData name="Rajkamal Rajasekar R" userId="42113aefaddfcfcc" providerId="LiveId" clId="{7E58EDF9-6B42-44BB-B918-3D014C90FD5B}" dt="2024-05-18T14:27:43.532" v="2309"/>
          <ac:spMkLst>
            <pc:docMk/>
            <pc:sldMk cId="3076738441" sldId="270"/>
            <ac:spMk id="1075" creationId="{2F88D375-F2C4-D28E-DCAB-081B5FE20232}"/>
          </ac:spMkLst>
        </pc:spChg>
        <pc:spChg chg="mod">
          <ac:chgData name="Rajkamal Rajasekar R" userId="42113aefaddfcfcc" providerId="LiveId" clId="{7E58EDF9-6B42-44BB-B918-3D014C90FD5B}" dt="2024-05-18T14:27:43.565" v="2313"/>
          <ac:spMkLst>
            <pc:docMk/>
            <pc:sldMk cId="3076738441" sldId="270"/>
            <ac:spMk id="1076" creationId="{E74B4026-EBB5-B92F-D50B-0EC9D0B38C69}"/>
          </ac:spMkLst>
        </pc:spChg>
      </pc:sldChg>
      <pc:sldChg chg="add del setBg">
        <pc:chgData name="Rajkamal Rajasekar R" userId="42113aefaddfcfcc" providerId="LiveId" clId="{7E58EDF9-6B42-44BB-B918-3D014C90FD5B}" dt="2024-03-15T13:54:38.872" v="1909"/>
        <pc:sldMkLst>
          <pc:docMk/>
          <pc:sldMk cId="3265821460" sldId="270"/>
        </pc:sldMkLst>
      </pc:sldChg>
      <pc:sldChg chg="modSp add del mod ord modTransition">
        <pc:chgData name="Rajkamal Rajasekar R" userId="42113aefaddfcfcc" providerId="LiveId" clId="{7E58EDF9-6B42-44BB-B918-3D014C90FD5B}" dt="2024-05-18T14:47:27.855" v="2445" actId="2696"/>
        <pc:sldMkLst>
          <pc:docMk/>
          <pc:sldMk cId="3318587057" sldId="270"/>
        </pc:sldMkLst>
        <pc:spChg chg="mod">
          <ac:chgData name="Rajkamal Rajasekar R" userId="42113aefaddfcfcc" providerId="LiveId" clId="{7E58EDF9-6B42-44BB-B918-3D014C90FD5B}" dt="2024-05-18T14:47:27.235" v="2444"/>
          <ac:spMkLst>
            <pc:docMk/>
            <pc:sldMk cId="3318587057" sldId="270"/>
            <ac:spMk id="14" creationId="{46CF4132-4DC1-D99D-D615-37BE784E3B6B}"/>
          </ac:spMkLst>
        </pc:spChg>
      </pc:sldChg>
      <pc:sldChg chg="modSp add del mod ord modTransition">
        <pc:chgData name="Rajkamal Rajasekar R" userId="42113aefaddfcfcc" providerId="LiveId" clId="{7E58EDF9-6B42-44BB-B918-3D014C90FD5B}" dt="2024-05-18T14:26:43.870" v="2246" actId="2696"/>
        <pc:sldMkLst>
          <pc:docMk/>
          <pc:sldMk cId="3563987810" sldId="270"/>
        </pc:sldMkLst>
        <pc:spChg chg="mod">
          <ac:chgData name="Rajkamal Rajasekar R" userId="42113aefaddfcfcc" providerId="LiveId" clId="{7E58EDF9-6B42-44BB-B918-3D014C90FD5B}" dt="2024-05-18T14:26:42.999" v="2245"/>
          <ac:spMkLst>
            <pc:docMk/>
            <pc:sldMk cId="3563987810" sldId="270"/>
            <ac:spMk id="14" creationId="{46CF4132-4DC1-D99D-D615-37BE784E3B6B}"/>
          </ac:spMkLst>
        </pc:spChg>
      </pc:sldChg>
      <pc:sldChg chg="modSp add del mod ord modTransition">
        <pc:chgData name="Rajkamal Rajasekar R" userId="42113aefaddfcfcc" providerId="LiveId" clId="{7E58EDF9-6B42-44BB-B918-3D014C90FD5B}" dt="2024-05-18T14:33:10.423" v="2379" actId="2696"/>
        <pc:sldMkLst>
          <pc:docMk/>
          <pc:sldMk cId="3798485765" sldId="270"/>
        </pc:sldMkLst>
        <pc:spChg chg="mod">
          <ac:chgData name="Rajkamal Rajasekar R" userId="42113aefaddfcfcc" providerId="LiveId" clId="{7E58EDF9-6B42-44BB-B918-3D014C90FD5B}" dt="2024-05-18T14:33:09.781" v="2378"/>
          <ac:spMkLst>
            <pc:docMk/>
            <pc:sldMk cId="3798485765" sldId="270"/>
            <ac:spMk id="14" creationId="{46CF4132-4DC1-D99D-D615-37BE784E3B6B}"/>
          </ac:spMkLst>
        </pc:spChg>
      </pc:sldChg>
      <pc:sldChg chg="add del">
        <pc:chgData name="Rajkamal Rajasekar R" userId="42113aefaddfcfcc" providerId="LiveId" clId="{7E58EDF9-6B42-44BB-B918-3D014C90FD5B}" dt="2024-03-15T13:55:36.278" v="1916"/>
        <pc:sldMkLst>
          <pc:docMk/>
          <pc:sldMk cId="3875752174" sldId="270"/>
        </pc:sldMkLst>
      </pc:sldChg>
      <pc:sldChg chg="add del setBg">
        <pc:chgData name="Rajkamal Rajasekar R" userId="42113aefaddfcfcc" providerId="LiveId" clId="{7E58EDF9-6B42-44BB-B918-3D014C90FD5B}" dt="2024-03-15T13:54:53.350" v="1911"/>
        <pc:sldMkLst>
          <pc:docMk/>
          <pc:sldMk cId="4149885009" sldId="270"/>
        </pc:sldMkLst>
      </pc:sldChg>
      <pc:sldChg chg="modSp add del mod ord modTransition">
        <pc:chgData name="Rajkamal Rajasekar R" userId="42113aefaddfcfcc" providerId="LiveId" clId="{7E58EDF9-6B42-44BB-B918-3D014C90FD5B}" dt="2024-05-18T15:27:58.697" v="2533" actId="2696"/>
        <pc:sldMkLst>
          <pc:docMk/>
          <pc:sldMk cId="4203823228" sldId="270"/>
        </pc:sldMkLst>
        <pc:spChg chg="mod">
          <ac:chgData name="Rajkamal Rajasekar R" userId="42113aefaddfcfcc" providerId="LiveId" clId="{7E58EDF9-6B42-44BB-B918-3D014C90FD5B}" dt="2024-05-18T15:27:57.798" v="2532"/>
          <ac:spMkLst>
            <pc:docMk/>
            <pc:sldMk cId="4203823228" sldId="270"/>
            <ac:spMk id="14" creationId="{46CF4132-4DC1-D99D-D615-37BE784E3B6B}"/>
          </ac:spMkLst>
        </pc:spChg>
      </pc:sldChg>
      <pc:sldChg chg="add del ord modTransition">
        <pc:chgData name="Rajkamal Rajasekar R" userId="42113aefaddfcfcc" providerId="LiveId" clId="{7E58EDF9-6B42-44BB-B918-3D014C90FD5B}" dt="2024-05-18T14:33:19.094" v="2422" actId="2696"/>
        <pc:sldMkLst>
          <pc:docMk/>
          <pc:sldMk cId="334730697" sldId="271"/>
        </pc:sldMkLst>
      </pc:sldChg>
      <pc:sldChg chg="add del setBg">
        <pc:chgData name="Rajkamal Rajasekar R" userId="42113aefaddfcfcc" providerId="LiveId" clId="{7E58EDF9-6B42-44BB-B918-3D014C90FD5B}" dt="2024-03-15T13:55:34.759" v="1915"/>
        <pc:sldMkLst>
          <pc:docMk/>
          <pc:sldMk cId="598235331" sldId="271"/>
        </pc:sldMkLst>
      </pc:sldChg>
      <pc:sldChg chg="modSp add del ord modTransition modAnim">
        <pc:chgData name="Rajkamal Rajasekar R" userId="42113aefaddfcfcc" providerId="LiveId" clId="{7E58EDF9-6B42-44BB-B918-3D014C90FD5B}" dt="2024-05-18T14:27:38.073" v="2273" actId="2696"/>
        <pc:sldMkLst>
          <pc:docMk/>
          <pc:sldMk cId="675758660" sldId="271"/>
        </pc:sldMkLst>
        <pc:spChg chg="mod">
          <ac:chgData name="Rajkamal Rajasekar R" userId="42113aefaddfcfcc" providerId="LiveId" clId="{7E58EDF9-6B42-44BB-B918-3D014C90FD5B}" dt="2024-05-18T14:27:37.525" v="2262"/>
          <ac:spMkLst>
            <pc:docMk/>
            <pc:sldMk cId="675758660" sldId="271"/>
            <ac:spMk id="4" creationId="{C184F512-62B2-BB1C-934C-B41AB1D7F945}"/>
          </ac:spMkLst>
        </pc:spChg>
      </pc:sldChg>
      <pc:sldChg chg="add del ord modTransition">
        <pc:chgData name="Rajkamal Rajasekar R" userId="42113aefaddfcfcc" providerId="LiveId" clId="{7E58EDF9-6B42-44BB-B918-3D014C90FD5B}" dt="2024-05-18T14:28:11.622" v="2347" actId="2696"/>
        <pc:sldMkLst>
          <pc:docMk/>
          <pc:sldMk cId="786102122" sldId="271"/>
        </pc:sldMkLst>
      </pc:sldChg>
      <pc:sldChg chg="add del ord modTransition">
        <pc:chgData name="Rajkamal Rajasekar R" userId="42113aefaddfcfcc" providerId="LiveId" clId="{7E58EDF9-6B42-44BB-B918-3D014C90FD5B}" dt="2024-05-18T14:27:43.856" v="2315" actId="2696"/>
        <pc:sldMkLst>
          <pc:docMk/>
          <pc:sldMk cId="2013083960" sldId="271"/>
        </pc:sldMkLst>
      </pc:sldChg>
      <pc:sldChg chg="add del ord modTransition">
        <pc:chgData name="Rajkamal Rajasekar R" userId="42113aefaddfcfcc" providerId="LiveId" clId="{7E58EDF9-6B42-44BB-B918-3D014C90FD5B}" dt="2024-05-18T15:52:29.981" v="2747" actId="2696"/>
        <pc:sldMkLst>
          <pc:docMk/>
          <pc:sldMk cId="2113935108" sldId="271"/>
        </pc:sldMkLst>
      </pc:sldChg>
      <pc:sldChg chg="add del ord modTransition">
        <pc:chgData name="Rajkamal Rajasekar R" userId="42113aefaddfcfcc" providerId="LiveId" clId="{7E58EDF9-6B42-44BB-B918-3D014C90FD5B}" dt="2024-05-18T15:28:06.949" v="2576" actId="2696"/>
        <pc:sldMkLst>
          <pc:docMk/>
          <pc:sldMk cId="2156170112" sldId="271"/>
        </pc:sldMkLst>
      </pc:sldChg>
      <pc:sldChg chg="add del ord modTransition">
        <pc:chgData name="Rajkamal Rajasekar R" userId="42113aefaddfcfcc" providerId="LiveId" clId="{7E58EDF9-6B42-44BB-B918-3D014C90FD5B}" dt="2024-05-18T15:52:19.538" v="2705" actId="2696"/>
        <pc:sldMkLst>
          <pc:docMk/>
          <pc:sldMk cId="2628038174" sldId="271"/>
        </pc:sldMkLst>
      </pc:sldChg>
      <pc:sldChg chg="add del ord modTransition">
        <pc:chgData name="Rajkamal Rajasekar R" userId="42113aefaddfcfcc" providerId="LiveId" clId="{7E58EDF9-6B42-44BB-B918-3D014C90FD5B}" dt="2024-05-18T15:29:30.510" v="2636" actId="2696"/>
        <pc:sldMkLst>
          <pc:docMk/>
          <pc:sldMk cId="2698868861" sldId="271"/>
        </pc:sldMkLst>
      </pc:sldChg>
      <pc:sldChg chg="add del ord modTransition">
        <pc:chgData name="Rajkamal Rajasekar R" userId="42113aefaddfcfcc" providerId="LiveId" clId="{7E58EDF9-6B42-44BB-B918-3D014C90FD5B}" dt="2024-05-18T15:27:58.705" v="2534" actId="2696"/>
        <pc:sldMkLst>
          <pc:docMk/>
          <pc:sldMk cId="3492555457" sldId="271"/>
        </pc:sldMkLst>
      </pc:sldChg>
      <pc:sldChg chg="add del ord modTransition">
        <pc:chgData name="Rajkamal Rajasekar R" userId="42113aefaddfcfcc" providerId="LiveId" clId="{7E58EDF9-6B42-44BB-B918-3D014C90FD5B}" dt="2024-05-18T15:29:19.503" v="2594" actId="2696"/>
        <pc:sldMkLst>
          <pc:docMk/>
          <pc:sldMk cId="3873108345" sldId="271"/>
        </pc:sldMkLst>
      </pc:sldChg>
      <pc:sldChg chg="add del ord modTransition">
        <pc:chgData name="Rajkamal Rajasekar R" userId="42113aefaddfcfcc" providerId="LiveId" clId="{7E58EDF9-6B42-44BB-B918-3D014C90FD5B}" dt="2024-05-18T14:47:27.860" v="2446" actId="2696"/>
        <pc:sldMkLst>
          <pc:docMk/>
          <pc:sldMk cId="3980187537" sldId="271"/>
        </pc:sldMkLst>
      </pc:sldChg>
      <pc:sldChg chg="add del ord modTransition">
        <pc:chgData name="Rajkamal Rajasekar R" userId="42113aefaddfcfcc" providerId="LiveId" clId="{7E58EDF9-6B42-44BB-B918-3D014C90FD5B}" dt="2024-05-18T14:26:43.875" v="2247" actId="2696"/>
        <pc:sldMkLst>
          <pc:docMk/>
          <pc:sldMk cId="3987684372" sldId="271"/>
        </pc:sldMkLst>
      </pc:sldChg>
      <pc:sldChg chg="add del ord modTransition">
        <pc:chgData name="Rajkamal Rajasekar R" userId="42113aefaddfcfcc" providerId="LiveId" clId="{7E58EDF9-6B42-44BB-B918-3D014C90FD5B}" dt="2024-05-18T14:32:56.692" v="2366" actId="2696"/>
        <pc:sldMkLst>
          <pc:docMk/>
          <pc:sldMk cId="4002915577" sldId="271"/>
        </pc:sldMkLst>
      </pc:sldChg>
      <pc:sldChg chg="add del ord modTransition">
        <pc:chgData name="Rajkamal Rajasekar R" userId="42113aefaddfcfcc" providerId="LiveId" clId="{7E58EDF9-6B42-44BB-B918-3D014C90FD5B}" dt="2024-05-18T14:47:34.254" v="2488" actId="2696"/>
        <pc:sldMkLst>
          <pc:docMk/>
          <pc:sldMk cId="4090448674" sldId="271"/>
        </pc:sldMkLst>
      </pc:sldChg>
      <pc:sldChg chg="add del ord modTransition">
        <pc:chgData name="Rajkamal Rajasekar R" userId="42113aefaddfcfcc" providerId="LiveId" clId="{7E58EDF9-6B42-44BB-B918-3D014C90FD5B}" dt="2024-05-18T14:28:05.977" v="2329" actId="2696"/>
        <pc:sldMkLst>
          <pc:docMk/>
          <pc:sldMk cId="4230225086" sldId="271"/>
        </pc:sldMkLst>
      </pc:sldChg>
      <pc:sldChg chg="add del ord modTransition">
        <pc:chgData name="Rajkamal Rajasekar R" userId="42113aefaddfcfcc" providerId="LiveId" clId="{7E58EDF9-6B42-44BB-B918-3D014C90FD5B}" dt="2024-05-18T14:33:10.427" v="2380" actId="2696"/>
        <pc:sldMkLst>
          <pc:docMk/>
          <pc:sldMk cId="4245100503" sldId="2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361636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655302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2720287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812841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901694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334796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7375207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1091706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073647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654886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3735-2C52-13D2-BA0B-A808096811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D2120D2-383B-4BEA-B0B6-A0A9FD86FA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4DFCE0-F25B-73E8-68CC-22620183E396}"/>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FA55EC96-DE67-C570-E330-B159B5FD18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BA036D-5FA4-7A6F-5BFE-9FD203F37675}"/>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973819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4101062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2040-70EB-2F0D-9569-863B35208F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3E7E0D-5B12-4391-7ADD-75BB2343AC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571C221-C161-CC3E-0D88-128F419BA6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CAD43F8-04A6-B6DA-464D-839FD840CE3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6" name="Footer Placeholder 5">
            <a:extLst>
              <a:ext uri="{FF2B5EF4-FFF2-40B4-BE49-F238E27FC236}">
                <a16:creationId xmlns:a16="http://schemas.microsoft.com/office/drawing/2014/main" id="{5FD89445-E3C2-92AC-33A3-63EBB9EC95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7363BD-66A8-9AAD-EEE5-5F3E8D37D6A1}"/>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656077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B4738-7A7A-E1BE-FBF0-626F80901EE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74B230-4FEA-38FA-21C4-FD0171D59A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387D84-910F-561A-40DA-0C4AB1D885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BFB47A1-6BD8-C8AB-172E-0DDDFA0A0B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02F765-9A2C-A475-12BA-5A30FEDF7D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DD4E6EE-2CBA-16DB-52FA-E0F124731DE7}"/>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8" name="Footer Placeholder 7">
            <a:extLst>
              <a:ext uri="{FF2B5EF4-FFF2-40B4-BE49-F238E27FC236}">
                <a16:creationId xmlns:a16="http://schemas.microsoft.com/office/drawing/2014/main" id="{D6BD153E-3503-6748-AE04-B093B2E976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A1B9FF1-AE39-53D2-E3E2-E00392B91CBE}"/>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4233313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A95D-BFA8-413B-EAD0-0560244D527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D0F6452-9C09-DD72-BC74-5997CC5DF96B}"/>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4" name="Footer Placeholder 3">
            <a:extLst>
              <a:ext uri="{FF2B5EF4-FFF2-40B4-BE49-F238E27FC236}">
                <a16:creationId xmlns:a16="http://schemas.microsoft.com/office/drawing/2014/main" id="{A00B9B02-E090-F07E-496A-2B32BBFBD22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A3FEDA6-5441-5A61-CF83-9E2E233881E1}"/>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5216365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98B748-B67F-E7D6-B2A7-8E161F710A2C}"/>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3" name="Footer Placeholder 2">
            <a:extLst>
              <a:ext uri="{FF2B5EF4-FFF2-40B4-BE49-F238E27FC236}">
                <a16:creationId xmlns:a16="http://schemas.microsoft.com/office/drawing/2014/main" id="{92A2E0F7-90CC-437F-AF59-13B895C2FF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478D56D-1FED-7B9E-6A50-728AC61FE64D}"/>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724951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20616-3D09-EB9D-3D91-ECA77DB35E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365ECA-B081-87F2-39A4-56B617BF3B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4F2916B-214C-D025-22E4-26EC23457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D76BC-E4EA-B252-CBD2-32BBEB8C6088}"/>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6" name="Footer Placeholder 5">
            <a:extLst>
              <a:ext uri="{FF2B5EF4-FFF2-40B4-BE49-F238E27FC236}">
                <a16:creationId xmlns:a16="http://schemas.microsoft.com/office/drawing/2014/main" id="{DA0023E5-D765-7F47-65D2-F899F921C8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F95EAA4-B085-51AE-B872-BCE74395E2EE}"/>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389490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633D1-311E-A934-E362-063D411CB7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E32876-A65A-494E-AFA4-196CAA3D9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892EE29-25B7-8770-2C26-4D6E834B8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0E3D08-A5F9-6E15-AD0F-9174587D882F}"/>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6" name="Footer Placeholder 5">
            <a:extLst>
              <a:ext uri="{FF2B5EF4-FFF2-40B4-BE49-F238E27FC236}">
                <a16:creationId xmlns:a16="http://schemas.microsoft.com/office/drawing/2014/main" id="{9E14BAED-F196-D7ED-1A23-B4BDF86D1A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1F5639-1994-DC60-C95C-E4D206B3D636}"/>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8182961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9532-5137-2EEC-E11C-F1D1829D17A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0E4BE2-49B7-8842-B790-110F100BD8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3AB342-19A7-D801-2C3B-BB8F6896210F}"/>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5121B38A-8997-0827-3AB4-B2F199608F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890B69-AE2B-99D4-7C28-C0C796ECD4B6}"/>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5015644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30EA1B-2828-7B48-79D4-999C667CDE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2AB092C-FD7B-D46B-10C6-9DF6E4BBCD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370460-4D5F-9DB1-3093-2ACAD1BAE78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7347AE8F-0531-51F8-4B8F-2CCD63B230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45CD63-61EA-2B71-2E9A-36BE9B39FAE8}"/>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485483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6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2369457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165500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852858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3989542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193648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7CA1-EBCC-9B22-19FC-F88BF02E66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A09A39-068F-2780-B039-CD2F68620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8A8BAA-6B7A-6455-E5FD-8502F862D7B1}"/>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79A204D7-CE9B-590D-47F0-0CB1E4971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8A714-97BD-7D2B-17FE-09B0590B8692}"/>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275312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13C4-4398-DAD7-D566-AC83B6B394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F28844-A781-5E75-6802-7AFEA2B06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9065C1-CB86-EFF4-9EF1-5D5AA4F06100}"/>
              </a:ext>
            </a:extLst>
          </p:cNvPr>
          <p:cNvSpPr>
            <a:spLocks noGrp="1"/>
          </p:cNvSpPr>
          <p:nvPr>
            <p:ph type="dt" sz="half" idx="10"/>
          </p:nvPr>
        </p:nvSpPr>
        <p:spPr/>
        <p:txBody>
          <a:body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D5E8C721-4B02-FA0E-A355-98FAE99F3A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14A4CC-5C04-3FDD-F234-1B9F23FD63DB}"/>
              </a:ext>
            </a:extLst>
          </p:cNvPr>
          <p:cNvSpPr>
            <a:spLocks noGrp="1"/>
          </p:cNvSpPr>
          <p:nvPr>
            <p:ph type="sldNum" sz="quarter" idx="12"/>
          </p:nvPr>
        </p:nvSpPr>
        <p:spPr/>
        <p:txBody>
          <a:bodyPr/>
          <a:lstStyle/>
          <a:p>
            <a:fld id="{AF5BAC62-0222-48CB-99E7-48C01C9B8250}" type="slidenum">
              <a:rPr lang="en-IN" smtClean="0"/>
              <a:t>‹#›</a:t>
            </a:fld>
            <a:endParaRPr lang="en-IN"/>
          </a:p>
        </p:txBody>
      </p:sp>
    </p:spTree>
    <p:extLst>
      <p:ext uri="{BB962C8B-B14F-4D97-AF65-F5344CB8AC3E}">
        <p14:creationId xmlns:p14="http://schemas.microsoft.com/office/powerpoint/2010/main" val="956003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C338B3-8F0A-6E9B-68E8-F6C025B0C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5D3E63-3953-AFFB-87C6-BAC6D4721A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14B8D2-2BFD-E89F-86D9-E006EAB421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6488A0-6B7B-4CD1-935C-20A9A629DA5B}" type="datetimeFigureOut">
              <a:rPr lang="en-IN" smtClean="0"/>
              <a:t>20-05-2024</a:t>
            </a:fld>
            <a:endParaRPr lang="en-IN"/>
          </a:p>
        </p:txBody>
      </p:sp>
      <p:sp>
        <p:nvSpPr>
          <p:cNvPr id="5" name="Footer Placeholder 4">
            <a:extLst>
              <a:ext uri="{FF2B5EF4-FFF2-40B4-BE49-F238E27FC236}">
                <a16:creationId xmlns:a16="http://schemas.microsoft.com/office/drawing/2014/main" id="{5280A91D-6D96-5EAC-E70B-7826EF25D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B7CA313-6EDB-5135-803A-D17944FB77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BAC62-0222-48CB-99E7-48C01C9B8250}" type="slidenum">
              <a:rPr lang="en-IN" smtClean="0"/>
              <a:t>‹#›</a:t>
            </a:fld>
            <a:endParaRPr lang="en-IN"/>
          </a:p>
        </p:txBody>
      </p:sp>
    </p:spTree>
    <p:extLst>
      <p:ext uri="{BB962C8B-B14F-4D97-AF65-F5344CB8AC3E}">
        <p14:creationId xmlns:p14="http://schemas.microsoft.com/office/powerpoint/2010/main" val="427558198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2" r:id="rId3"/>
    <p:sldLayoutId id="2147483670" r:id="rId4"/>
    <p:sldLayoutId id="2147483668" r:id="rId5"/>
    <p:sldLayoutId id="2147483666" r:id="rId6"/>
    <p:sldLayoutId id="2147483665" r:id="rId7"/>
    <p:sldLayoutId id="2147483660" r:id="rId8"/>
    <p:sldLayoutId id="2147483650" r:id="rId9"/>
    <p:sldLayoutId id="2147483675" r:id="rId10"/>
    <p:sldLayoutId id="2147483673" r:id="rId11"/>
    <p:sldLayoutId id="2147483671" r:id="rId12"/>
    <p:sldLayoutId id="2147483669" r:id="rId13"/>
    <p:sldLayoutId id="2147483667" r:id="rId14"/>
    <p:sldLayoutId id="2147483664" r:id="rId15"/>
    <p:sldLayoutId id="2147483663" r:id="rId16"/>
    <p:sldLayoutId id="2147483662" r:id="rId17"/>
    <p:sldLayoutId id="2147483661" r:id="rId18"/>
    <p:sldLayoutId id="2147483651" r:id="rId19"/>
    <p:sldLayoutId id="2147483652" r:id="rId20"/>
    <p:sldLayoutId id="2147483653" r:id="rId21"/>
    <p:sldLayoutId id="2147483654" r:id="rId22"/>
    <p:sldLayoutId id="2147483655" r:id="rId23"/>
    <p:sldLayoutId id="2147483656" r:id="rId24"/>
    <p:sldLayoutId id="2147483657" r:id="rId25"/>
    <p:sldLayoutId id="2147483658" r:id="rId26"/>
    <p:sldLayoutId id="2147483659"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27.gif"/><Relationship Id="rId13" Type="http://schemas.openxmlformats.org/officeDocument/2006/relationships/image" Target="../media/image32.gif"/><Relationship Id="rId3" Type="http://schemas.openxmlformats.org/officeDocument/2006/relationships/image" Target="../media/image22.png"/><Relationship Id="rId7" Type="http://schemas.openxmlformats.org/officeDocument/2006/relationships/image" Target="../media/image26.gif"/><Relationship Id="rId12" Type="http://schemas.openxmlformats.org/officeDocument/2006/relationships/image" Target="../media/image31.gif"/><Relationship Id="rId2" Type="http://schemas.openxmlformats.org/officeDocument/2006/relationships/image" Target="../media/image21.png"/><Relationship Id="rId16" Type="http://schemas.openxmlformats.org/officeDocument/2006/relationships/image" Target="../media/image35.gif"/><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gif"/><Relationship Id="rId5" Type="http://schemas.openxmlformats.org/officeDocument/2006/relationships/image" Target="../media/image24.png"/><Relationship Id="rId15" Type="http://schemas.openxmlformats.org/officeDocument/2006/relationships/image" Target="../media/image34.gif"/><Relationship Id="rId10" Type="http://schemas.openxmlformats.org/officeDocument/2006/relationships/image" Target="../media/image29.gif"/><Relationship Id="rId4" Type="http://schemas.openxmlformats.org/officeDocument/2006/relationships/image" Target="../media/image23.png"/><Relationship Id="rId9" Type="http://schemas.openxmlformats.org/officeDocument/2006/relationships/image" Target="../media/image28.gif"/><Relationship Id="rId14" Type="http://schemas.openxmlformats.org/officeDocument/2006/relationships/image" Target="../media/image33.gif"/></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D7CDAF-11DF-B8D0-5D4D-4B29BB4DB217}"/>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F6C5C902-6AF6-B7F6-D6D2-336FE2521F88}"/>
              </a:ext>
            </a:extLst>
          </p:cNvPr>
          <p:cNvSpPr/>
          <p:nvPr/>
        </p:nvSpPr>
        <p:spPr>
          <a:xfrm>
            <a:off x="8152944" y="1664464"/>
            <a:ext cx="771181" cy="4649118"/>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F7E7D3E9-BDED-E29C-AE28-EF12ADEEE393}"/>
              </a:ext>
            </a:extLst>
          </p:cNvPr>
          <p:cNvSpPr/>
          <p:nvPr/>
        </p:nvSpPr>
        <p:spPr>
          <a:xfrm>
            <a:off x="6208703" y="180217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6861C2C5-A665-A3F4-9BD2-546077F507CD}"/>
              </a:ext>
            </a:extLst>
          </p:cNvPr>
          <p:cNvSpPr/>
          <p:nvPr/>
        </p:nvSpPr>
        <p:spPr>
          <a:xfrm>
            <a:off x="7185758" y="2256161"/>
            <a:ext cx="771181" cy="3465724"/>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C4ACA33F-82DA-D340-0C80-02E8064E405A}"/>
              </a:ext>
            </a:extLst>
          </p:cNvPr>
          <p:cNvSpPr/>
          <p:nvPr/>
        </p:nvSpPr>
        <p:spPr>
          <a:xfrm>
            <a:off x="9103376" y="2011037"/>
            <a:ext cx="771181" cy="395597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F2633E29-DDC2-682C-5EFB-2118A7A0E30A}"/>
              </a:ext>
            </a:extLst>
          </p:cNvPr>
          <p:cNvSpPr/>
          <p:nvPr/>
        </p:nvSpPr>
        <p:spPr>
          <a:xfrm>
            <a:off x="10042104" y="1886637"/>
            <a:ext cx="771181" cy="420477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0732995F-80B8-85E5-5F43-1630FE62CB2F}"/>
              </a:ext>
            </a:extLst>
          </p:cNvPr>
          <p:cNvSpPr/>
          <p:nvPr/>
        </p:nvSpPr>
        <p:spPr>
          <a:xfrm>
            <a:off x="10971651" y="1941724"/>
            <a:ext cx="771181" cy="378016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6CF4132-4DC1-D99D-D615-37BE784E3B6B}"/>
              </a:ext>
            </a:extLst>
          </p:cNvPr>
          <p:cNvSpPr txBox="1"/>
          <p:nvPr/>
        </p:nvSpPr>
        <p:spPr>
          <a:xfrm>
            <a:off x="390336" y="2133600"/>
            <a:ext cx="6069003" cy="3046988"/>
          </a:xfrm>
          <a:prstGeom prst="rect">
            <a:avLst/>
          </a:prstGeom>
          <a:noFill/>
        </p:spPr>
        <p:txBody>
          <a:bodyPr wrap="square" rtlCol="0">
            <a:spAutoFit/>
          </a:bodyPr>
          <a:lstStyle/>
          <a:p>
            <a:pPr algn="ctr"/>
            <a:r>
              <a:rPr lang="en-US" sz="4800" b="1" dirty="0">
                <a:solidFill>
                  <a:schemeClr val="accent2">
                    <a:lumMod val="75000"/>
                  </a:schemeClr>
                </a:solidFill>
                <a:latin typeface="Tempus Sans ITC" panose="04020404030D07020202" pitchFamily="82" charset="0"/>
              </a:rPr>
              <a:t>LET’S TRAVEL THROUGH THE ANCIENT TAMILNADU</a:t>
            </a:r>
            <a:endParaRPr lang="en-IN" sz="4800" b="1" dirty="0">
              <a:solidFill>
                <a:schemeClr val="accent2">
                  <a:lumMod val="75000"/>
                </a:schemeClr>
              </a:solidFill>
              <a:latin typeface="Tempus Sans ITC" panose="04020404030D07020202" pitchFamily="82" charset="0"/>
            </a:endParaRPr>
          </a:p>
        </p:txBody>
      </p:sp>
      <p:sp>
        <p:nvSpPr>
          <p:cNvPr id="2" name="TextBox 1">
            <a:extLst>
              <a:ext uri="{FF2B5EF4-FFF2-40B4-BE49-F238E27FC236}">
                <a16:creationId xmlns:a16="http://schemas.microsoft.com/office/drawing/2014/main" id="{B747E512-87FD-E3A5-2F7F-4AFE6B5C4132}"/>
              </a:ext>
            </a:extLst>
          </p:cNvPr>
          <p:cNvSpPr txBox="1"/>
          <p:nvPr/>
        </p:nvSpPr>
        <p:spPr>
          <a:xfrm>
            <a:off x="139700" y="914407"/>
            <a:ext cx="6069003" cy="584775"/>
          </a:xfrm>
          <a:prstGeom prst="rect">
            <a:avLst/>
          </a:prstGeom>
          <a:noFill/>
        </p:spPr>
        <p:txBody>
          <a:bodyPr wrap="square" rtlCol="0">
            <a:spAutoFit/>
          </a:bodyPr>
          <a:lstStyle/>
          <a:p>
            <a:pPr algn="ctr"/>
            <a:r>
              <a:rPr lang="en-US" sz="3200" b="1" dirty="0">
                <a:solidFill>
                  <a:schemeClr val="accent2">
                    <a:lumMod val="75000"/>
                  </a:schemeClr>
                </a:solidFill>
                <a:latin typeface="Tempus Sans ITC" panose="04020404030D07020202" pitchFamily="82" charset="0"/>
              </a:rPr>
              <a:t>WELCOME TO ARUMPORUL</a:t>
            </a:r>
            <a:endParaRPr lang="en-IN" sz="3200" b="1" dirty="0">
              <a:solidFill>
                <a:schemeClr val="accent2">
                  <a:lumMod val="75000"/>
                </a:schemeClr>
              </a:solidFill>
              <a:latin typeface="Tempus Sans ITC" panose="04020404030D07020202" pitchFamily="82" charset="0"/>
            </a:endParaRPr>
          </a:p>
        </p:txBody>
      </p:sp>
    </p:spTree>
    <p:extLst>
      <p:ext uri="{BB962C8B-B14F-4D97-AF65-F5344CB8AC3E}">
        <p14:creationId xmlns:p14="http://schemas.microsoft.com/office/powerpoint/2010/main" val="758140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95F292-2E99-54E2-D42C-30DA79D083AE}"/>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6" name="Rectangle: Rounded Corners 15">
            <a:extLst>
              <a:ext uri="{FF2B5EF4-FFF2-40B4-BE49-F238E27FC236}">
                <a16:creationId xmlns:a16="http://schemas.microsoft.com/office/drawing/2014/main" id="{A7C9B98E-6905-BE3D-38FD-776B2555238E}"/>
              </a:ext>
            </a:extLst>
          </p:cNvPr>
          <p:cNvSpPr/>
          <p:nvPr/>
        </p:nvSpPr>
        <p:spPr>
          <a:xfrm>
            <a:off x="8152944" y="1865522"/>
            <a:ext cx="771181" cy="384672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7" name="Rectangle: Rounded Corners 16">
            <a:extLst>
              <a:ext uri="{FF2B5EF4-FFF2-40B4-BE49-F238E27FC236}">
                <a16:creationId xmlns:a16="http://schemas.microsoft.com/office/drawing/2014/main" id="{7A444B3A-395F-D4CE-5A44-AA89BCEAF72C}"/>
              </a:ext>
            </a:extLst>
          </p:cNvPr>
          <p:cNvSpPr/>
          <p:nvPr/>
        </p:nvSpPr>
        <p:spPr>
          <a:xfrm>
            <a:off x="6208703" y="2140944"/>
            <a:ext cx="771181" cy="3295879"/>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8" name="Rectangle: Rounded Corners 17">
            <a:extLst>
              <a:ext uri="{FF2B5EF4-FFF2-40B4-BE49-F238E27FC236}">
                <a16:creationId xmlns:a16="http://schemas.microsoft.com/office/drawing/2014/main" id="{4E39112D-D41C-2C62-544F-C1927044366D}"/>
              </a:ext>
            </a:extLst>
          </p:cNvPr>
          <p:cNvSpPr/>
          <p:nvPr/>
        </p:nvSpPr>
        <p:spPr>
          <a:xfrm>
            <a:off x="7185758"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9" name="Rectangle: Rounded Corners 18">
            <a:extLst>
              <a:ext uri="{FF2B5EF4-FFF2-40B4-BE49-F238E27FC236}">
                <a16:creationId xmlns:a16="http://schemas.microsoft.com/office/drawing/2014/main" id="{DDDC4462-E4CC-C5A8-B8AF-E003EF2F92BD}"/>
              </a:ext>
            </a:extLst>
          </p:cNvPr>
          <p:cNvSpPr/>
          <p:nvPr/>
        </p:nvSpPr>
        <p:spPr>
          <a:xfrm>
            <a:off x="9103376"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0" name="Rectangle: Rounded Corners 19">
            <a:extLst>
              <a:ext uri="{FF2B5EF4-FFF2-40B4-BE49-F238E27FC236}">
                <a16:creationId xmlns:a16="http://schemas.microsoft.com/office/drawing/2014/main" id="{F9ECA41E-1A8E-92DE-785F-739A2F6B1B1C}"/>
              </a:ext>
            </a:extLst>
          </p:cNvPr>
          <p:cNvSpPr/>
          <p:nvPr/>
        </p:nvSpPr>
        <p:spPr>
          <a:xfrm>
            <a:off x="10042104" y="2019758"/>
            <a:ext cx="771181" cy="3538250"/>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21" name="Rectangle: Rounded Corners 20">
            <a:extLst>
              <a:ext uri="{FF2B5EF4-FFF2-40B4-BE49-F238E27FC236}">
                <a16:creationId xmlns:a16="http://schemas.microsoft.com/office/drawing/2014/main" id="{E3F17A14-65A8-D694-5399-8F8F1016FB06}"/>
              </a:ext>
            </a:extLst>
          </p:cNvPr>
          <p:cNvSpPr/>
          <p:nvPr/>
        </p:nvSpPr>
        <p:spPr>
          <a:xfrm>
            <a:off x="10971651" y="1463407"/>
            <a:ext cx="771181" cy="465095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7FA681D5-99F5-9942-87AD-B6AFA4E423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127" y="-7607224"/>
            <a:ext cx="1437860" cy="1437860"/>
          </a:xfrm>
          <a:prstGeom prst="rect">
            <a:avLst/>
          </a:prstGeom>
        </p:spPr>
      </p:pic>
      <p:pic>
        <p:nvPicPr>
          <p:cNvPr id="27" name="Picture 26">
            <a:extLst>
              <a:ext uri="{FF2B5EF4-FFF2-40B4-BE49-F238E27FC236}">
                <a16:creationId xmlns:a16="http://schemas.microsoft.com/office/drawing/2014/main" id="{03D7FB0D-E686-7DC1-E000-986687EE6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954" y="-10497838"/>
            <a:ext cx="2952353" cy="2952353"/>
          </a:xfrm>
          <a:prstGeom prst="rect">
            <a:avLst/>
          </a:prstGeom>
        </p:spPr>
      </p:pic>
      <p:pic>
        <p:nvPicPr>
          <p:cNvPr id="28" name="Picture 27">
            <a:extLst>
              <a:ext uri="{FF2B5EF4-FFF2-40B4-BE49-F238E27FC236}">
                <a16:creationId xmlns:a16="http://schemas.microsoft.com/office/drawing/2014/main" id="{F4BFB510-C6FA-4A6B-8C38-CCC15F6A60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312" y="-6196194"/>
            <a:ext cx="1800000" cy="1800000"/>
          </a:xfrm>
          <a:prstGeom prst="rect">
            <a:avLst/>
          </a:prstGeom>
        </p:spPr>
      </p:pic>
      <p:pic>
        <p:nvPicPr>
          <p:cNvPr id="29" name="Picture 28">
            <a:extLst>
              <a:ext uri="{FF2B5EF4-FFF2-40B4-BE49-F238E27FC236}">
                <a16:creationId xmlns:a16="http://schemas.microsoft.com/office/drawing/2014/main" id="{FDEEA5ED-D616-CEC4-EE76-8D02696B3B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1636" y="-4368289"/>
            <a:ext cx="1647292" cy="1647292"/>
          </a:xfrm>
          <a:prstGeom prst="rect">
            <a:avLst/>
          </a:prstGeom>
        </p:spPr>
      </p:pic>
      <p:pic>
        <p:nvPicPr>
          <p:cNvPr id="30" name="Picture 29">
            <a:extLst>
              <a:ext uri="{FF2B5EF4-FFF2-40B4-BE49-F238E27FC236}">
                <a16:creationId xmlns:a16="http://schemas.microsoft.com/office/drawing/2014/main" id="{040DA269-39F7-E1D1-154B-83295FD0FD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060" y="-2537020"/>
            <a:ext cx="1723646" cy="1723646"/>
          </a:xfrm>
          <a:prstGeom prst="rect">
            <a:avLst/>
          </a:prstGeom>
        </p:spPr>
      </p:pic>
      <p:pic>
        <p:nvPicPr>
          <p:cNvPr id="31" name="Picture 30">
            <a:extLst>
              <a:ext uri="{FF2B5EF4-FFF2-40B4-BE49-F238E27FC236}">
                <a16:creationId xmlns:a16="http://schemas.microsoft.com/office/drawing/2014/main" id="{FA248D0F-9709-71ED-18F5-789DA3E196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773" y="-658303"/>
            <a:ext cx="1716615" cy="1716615"/>
          </a:xfrm>
          <a:prstGeom prst="rect">
            <a:avLst/>
          </a:prstGeom>
        </p:spPr>
      </p:pic>
      <p:pic>
        <p:nvPicPr>
          <p:cNvPr id="32" name="Picture 31">
            <a:extLst>
              <a:ext uri="{FF2B5EF4-FFF2-40B4-BE49-F238E27FC236}">
                <a16:creationId xmlns:a16="http://schemas.microsoft.com/office/drawing/2014/main" id="{5F83580D-B0F1-F1E4-4513-CEEBCB98D7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551" y="742301"/>
            <a:ext cx="2555545" cy="2555545"/>
          </a:xfrm>
          <a:prstGeom prst="rect">
            <a:avLst/>
          </a:prstGeom>
        </p:spPr>
      </p:pic>
      <p:pic>
        <p:nvPicPr>
          <p:cNvPr id="33" name="Picture 32">
            <a:extLst>
              <a:ext uri="{FF2B5EF4-FFF2-40B4-BE49-F238E27FC236}">
                <a16:creationId xmlns:a16="http://schemas.microsoft.com/office/drawing/2014/main" id="{3ACD82FB-1BA1-F2D3-B38E-8CEF2F0D8C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42" y="2924517"/>
            <a:ext cx="2102076" cy="2102076"/>
          </a:xfrm>
          <a:prstGeom prst="rect">
            <a:avLst/>
          </a:prstGeom>
        </p:spPr>
      </p:pic>
      <p:pic>
        <p:nvPicPr>
          <p:cNvPr id="34" name="Picture 33">
            <a:extLst>
              <a:ext uri="{FF2B5EF4-FFF2-40B4-BE49-F238E27FC236}">
                <a16:creationId xmlns:a16="http://schemas.microsoft.com/office/drawing/2014/main" id="{B171B277-56C8-CA58-EAD7-E96545756D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550" y="4557325"/>
            <a:ext cx="2335474" cy="2335474"/>
          </a:xfrm>
          <a:prstGeom prst="rect">
            <a:avLst/>
          </a:prstGeom>
        </p:spPr>
      </p:pic>
      <p:sp>
        <p:nvSpPr>
          <p:cNvPr id="35" name="TextBox 34">
            <a:extLst>
              <a:ext uri="{FF2B5EF4-FFF2-40B4-BE49-F238E27FC236}">
                <a16:creationId xmlns:a16="http://schemas.microsoft.com/office/drawing/2014/main" id="{10185D3E-A864-EBC9-F691-F743693AA33F}"/>
              </a:ext>
            </a:extLst>
          </p:cNvPr>
          <p:cNvSpPr txBox="1"/>
          <p:nvPr/>
        </p:nvSpPr>
        <p:spPr>
          <a:xfrm>
            <a:off x="1979235" y="4308970"/>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User-generated Content Amplification</a:t>
            </a:r>
            <a:endParaRPr lang="en-IN" b="1" dirty="0">
              <a:solidFill>
                <a:schemeClr val="accent2">
                  <a:lumMod val="75000"/>
                </a:schemeClr>
              </a:solidFill>
            </a:endParaRPr>
          </a:p>
        </p:txBody>
      </p:sp>
      <p:sp>
        <p:nvSpPr>
          <p:cNvPr id="36" name="TextBox 35">
            <a:extLst>
              <a:ext uri="{FF2B5EF4-FFF2-40B4-BE49-F238E27FC236}">
                <a16:creationId xmlns:a16="http://schemas.microsoft.com/office/drawing/2014/main" id="{89D57754-BD22-2D57-C758-8060DFE5BEC9}"/>
              </a:ext>
            </a:extLst>
          </p:cNvPr>
          <p:cNvSpPr txBox="1"/>
          <p:nvPr/>
        </p:nvSpPr>
        <p:spPr>
          <a:xfrm>
            <a:off x="2272668" y="4618691"/>
            <a:ext cx="3691797" cy="2031325"/>
          </a:xfrm>
          <a:prstGeom prst="rect">
            <a:avLst/>
          </a:prstGeom>
          <a:noFill/>
        </p:spPr>
        <p:txBody>
          <a:bodyPr wrap="square" rtlCol="0">
            <a:spAutoFit/>
          </a:bodyPr>
          <a:lstStyle/>
          <a:p>
            <a:r>
              <a:rPr lang="en-US" b="0" i="0" dirty="0">
                <a:solidFill>
                  <a:srgbClr val="ECECEC"/>
                </a:solidFill>
                <a:effectLst/>
                <a:latin typeface="Söhne"/>
              </a:rPr>
              <a:t>User-generated content is at the heart of our platform. By amplifying user contributions, we amplify the voices of those passionate about preserving Tamil Nadu's heritage, ensuring their stories reach a wider audience for maximum impact.</a:t>
            </a:r>
            <a:endParaRPr lang="en-IN" dirty="0"/>
          </a:p>
        </p:txBody>
      </p:sp>
    </p:spTree>
    <p:extLst>
      <p:ext uri="{BB962C8B-B14F-4D97-AF65-F5344CB8AC3E}">
        <p14:creationId xmlns:p14="http://schemas.microsoft.com/office/powerpoint/2010/main" val="1583894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ld Paper Background Images, HD Pictures and Wallpaper For ...">
            <a:extLst>
              <a:ext uri="{FF2B5EF4-FFF2-40B4-BE49-F238E27FC236}">
                <a16:creationId xmlns:a16="http://schemas.microsoft.com/office/drawing/2014/main" id="{AB087C73-6B95-0773-F0EC-84CE8A4DF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84F512-62B2-BB1C-934C-B41AB1D7F945}"/>
              </a:ext>
            </a:extLst>
          </p:cNvPr>
          <p:cNvSpPr txBox="1"/>
          <p:nvPr/>
        </p:nvSpPr>
        <p:spPr>
          <a:xfrm>
            <a:off x="1027612" y="2072640"/>
            <a:ext cx="8952412" cy="3046988"/>
          </a:xfrm>
          <a:prstGeom prst="rect">
            <a:avLst/>
          </a:prstGeom>
          <a:noFill/>
        </p:spPr>
        <p:txBody>
          <a:bodyPr wrap="square" rtlCol="0">
            <a:spAutoFit/>
          </a:bodyPr>
          <a:lstStyle/>
          <a:p>
            <a:pPr algn="ctr"/>
            <a:r>
              <a:rPr lang="en-US" sz="9600" b="1" dirty="0">
                <a:latin typeface="Tempus Sans ITC" panose="04020404030D07020202" pitchFamily="82" charset="0"/>
              </a:rPr>
              <a:t>ARCHITECTURE DIAGRAM</a:t>
            </a:r>
            <a:endParaRPr lang="en-IN" sz="9600" b="1" dirty="0">
              <a:latin typeface="Tempus Sans ITC" panose="04020404030D07020202" pitchFamily="82" charset="0"/>
            </a:endParaRPr>
          </a:p>
        </p:txBody>
      </p:sp>
    </p:spTree>
    <p:extLst>
      <p:ext uri="{BB962C8B-B14F-4D97-AF65-F5344CB8AC3E}">
        <p14:creationId xmlns:p14="http://schemas.microsoft.com/office/powerpoint/2010/main" val="1375720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000">
              <a:srgbClr val="FA9F1B"/>
            </a:gs>
            <a:gs pos="100000">
              <a:srgbClr val="BF5C14"/>
            </a:gs>
            <a:gs pos="92000">
              <a:srgbClr val="C25F14"/>
            </a:gs>
            <a:gs pos="99000">
              <a:srgbClr val="C25F14"/>
            </a:gs>
          </a:gsLst>
          <a:lin ang="540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B91E6A9-52CF-9334-6731-FBD96FBFAD50}"/>
              </a:ext>
            </a:extLst>
          </p:cNvPr>
          <p:cNvSpPr/>
          <p:nvPr/>
        </p:nvSpPr>
        <p:spPr>
          <a:xfrm>
            <a:off x="158115" y="240030"/>
            <a:ext cx="11875770" cy="6355080"/>
          </a:xfrm>
          <a:prstGeom prst="rect">
            <a:avLst/>
          </a:prstGeom>
          <a:solidFill>
            <a:schemeClr val="tx1">
              <a:lumMod val="75000"/>
              <a:lumOff val="2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CDAAB21B-FF39-71AC-6964-43DAE4C1A3C7}"/>
              </a:ext>
            </a:extLst>
          </p:cNvPr>
          <p:cNvSpPr/>
          <p:nvPr/>
        </p:nvSpPr>
        <p:spPr>
          <a:xfrm>
            <a:off x="5109291" y="2527333"/>
            <a:ext cx="1573530" cy="1485900"/>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8A1199AA-2F8A-D623-8CAE-4C1A4E3E8EFE}"/>
              </a:ext>
            </a:extLst>
          </p:cNvPr>
          <p:cNvSpPr/>
          <p:nvPr/>
        </p:nvSpPr>
        <p:spPr>
          <a:xfrm>
            <a:off x="340995" y="4812131"/>
            <a:ext cx="1337651" cy="1337651"/>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FB1161D1-F333-2D5A-C36C-5EBD1BA65929}"/>
              </a:ext>
            </a:extLst>
          </p:cNvPr>
          <p:cNvSpPr/>
          <p:nvPr/>
        </p:nvSpPr>
        <p:spPr>
          <a:xfrm>
            <a:off x="237695" y="354330"/>
            <a:ext cx="4546974" cy="6137910"/>
          </a:xfrm>
          <a:prstGeom prst="rect">
            <a:avLst/>
          </a:prstGeom>
          <a:noFill/>
          <a:ln w="25400" cmpd="sng">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55E904E7-B468-D3A9-D22C-3C1B31F74BA5}"/>
              </a:ext>
            </a:extLst>
          </p:cNvPr>
          <p:cNvSpPr/>
          <p:nvPr/>
        </p:nvSpPr>
        <p:spPr>
          <a:xfrm>
            <a:off x="432826" y="497476"/>
            <a:ext cx="4156711" cy="1200150"/>
          </a:xfrm>
          <a:prstGeom prst="round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F15EC034-AB89-7956-D4B5-DCE344176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26" y="609054"/>
            <a:ext cx="976994" cy="976994"/>
          </a:xfrm>
          <a:prstGeom prst="rect">
            <a:avLst/>
          </a:prstGeom>
        </p:spPr>
      </p:pic>
      <p:pic>
        <p:nvPicPr>
          <p:cNvPr id="31" name="Picture 30">
            <a:extLst>
              <a:ext uri="{FF2B5EF4-FFF2-40B4-BE49-F238E27FC236}">
                <a16:creationId xmlns:a16="http://schemas.microsoft.com/office/drawing/2014/main" id="{6B808E2D-AD6C-60D2-34BF-29179EBAC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400" y="609054"/>
            <a:ext cx="976994" cy="976994"/>
          </a:xfrm>
          <a:prstGeom prst="rect">
            <a:avLst/>
          </a:prstGeom>
        </p:spPr>
      </p:pic>
      <p:pic>
        <p:nvPicPr>
          <p:cNvPr id="33" name="Picture 32">
            <a:extLst>
              <a:ext uri="{FF2B5EF4-FFF2-40B4-BE49-F238E27FC236}">
                <a16:creationId xmlns:a16="http://schemas.microsoft.com/office/drawing/2014/main" id="{66538193-C084-99F6-F31C-B5E2804E1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6394" y="497476"/>
            <a:ext cx="1206990" cy="1206990"/>
          </a:xfrm>
          <a:prstGeom prst="rect">
            <a:avLst/>
          </a:prstGeom>
        </p:spPr>
      </p:pic>
      <p:pic>
        <p:nvPicPr>
          <p:cNvPr id="37" name="Picture 36">
            <a:extLst>
              <a:ext uri="{FF2B5EF4-FFF2-40B4-BE49-F238E27FC236}">
                <a16:creationId xmlns:a16="http://schemas.microsoft.com/office/drawing/2014/main" id="{B0EEFC59-7C19-35FE-C197-7E3D2A8AF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5119" y="475546"/>
            <a:ext cx="1066569" cy="1228920"/>
          </a:xfrm>
          <a:prstGeom prst="rect">
            <a:avLst/>
          </a:prstGeom>
        </p:spPr>
      </p:pic>
      <p:sp>
        <p:nvSpPr>
          <p:cNvPr id="40" name="Oval 39">
            <a:extLst>
              <a:ext uri="{FF2B5EF4-FFF2-40B4-BE49-F238E27FC236}">
                <a16:creationId xmlns:a16="http://schemas.microsoft.com/office/drawing/2014/main" id="{31401161-3AF8-6704-1E5D-C64FC28CEE42}"/>
              </a:ext>
            </a:extLst>
          </p:cNvPr>
          <p:cNvSpPr/>
          <p:nvPr/>
        </p:nvSpPr>
        <p:spPr>
          <a:xfrm>
            <a:off x="2910717" y="4875267"/>
            <a:ext cx="1337651" cy="1337651"/>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D600AB96-C96F-41BB-43F0-61E887C3FB9E}"/>
              </a:ext>
            </a:extLst>
          </p:cNvPr>
          <p:cNvSpPr/>
          <p:nvPr/>
        </p:nvSpPr>
        <p:spPr>
          <a:xfrm>
            <a:off x="2883778" y="2834299"/>
            <a:ext cx="1337651" cy="1337651"/>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422D0D79-0C99-032D-0BEB-025C9AEE08C0}"/>
              </a:ext>
            </a:extLst>
          </p:cNvPr>
          <p:cNvSpPr/>
          <p:nvPr/>
        </p:nvSpPr>
        <p:spPr>
          <a:xfrm>
            <a:off x="7480378" y="2527333"/>
            <a:ext cx="1573530" cy="1485900"/>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F9566F56-B559-6B47-5F3E-C86BC563AD4F}"/>
              </a:ext>
            </a:extLst>
          </p:cNvPr>
          <p:cNvSpPr/>
          <p:nvPr/>
        </p:nvSpPr>
        <p:spPr>
          <a:xfrm>
            <a:off x="10060566" y="2527333"/>
            <a:ext cx="1573530" cy="1485900"/>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D7E5184A-5520-CD10-0D37-79958B669232}"/>
              </a:ext>
            </a:extLst>
          </p:cNvPr>
          <p:cNvSpPr/>
          <p:nvPr/>
        </p:nvSpPr>
        <p:spPr>
          <a:xfrm>
            <a:off x="10184788" y="4875267"/>
            <a:ext cx="1337651" cy="1337651"/>
          </a:xfrm>
          <a:prstGeom prst="ellipse">
            <a:avLst/>
          </a:prstGeom>
          <a:noFill/>
          <a:ln w="190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4" name="Straight Arrow Connector 53">
            <a:extLst>
              <a:ext uri="{FF2B5EF4-FFF2-40B4-BE49-F238E27FC236}">
                <a16:creationId xmlns:a16="http://schemas.microsoft.com/office/drawing/2014/main" id="{B6BC5C66-84F9-C6AD-7837-DB0C67110DE6}"/>
              </a:ext>
            </a:extLst>
          </p:cNvPr>
          <p:cNvCxnSpPr>
            <a:stCxn id="24" idx="0"/>
          </p:cNvCxnSpPr>
          <p:nvPr/>
        </p:nvCxnSpPr>
        <p:spPr>
          <a:xfrm flipH="1" flipV="1">
            <a:off x="1009819" y="2011680"/>
            <a:ext cx="2" cy="2800451"/>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CCBB14A-986F-B82C-4B1C-EA8DA9CEEB5E}"/>
              </a:ext>
            </a:extLst>
          </p:cNvPr>
          <p:cNvCxnSpPr>
            <a:cxnSpLocks/>
          </p:cNvCxnSpPr>
          <p:nvPr/>
        </p:nvCxnSpPr>
        <p:spPr>
          <a:xfrm>
            <a:off x="3552603" y="1880486"/>
            <a:ext cx="0" cy="646847"/>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2712927-73F5-67A8-03EA-76C8EA3A74CC}"/>
              </a:ext>
            </a:extLst>
          </p:cNvPr>
          <p:cNvCxnSpPr>
            <a:cxnSpLocks/>
            <a:endCxn id="40" idx="0"/>
          </p:cNvCxnSpPr>
          <p:nvPr/>
        </p:nvCxnSpPr>
        <p:spPr>
          <a:xfrm>
            <a:off x="3552602" y="4119038"/>
            <a:ext cx="26941" cy="756229"/>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4" name="Connector: Elbow 1023">
            <a:extLst>
              <a:ext uri="{FF2B5EF4-FFF2-40B4-BE49-F238E27FC236}">
                <a16:creationId xmlns:a16="http://schemas.microsoft.com/office/drawing/2014/main" id="{2731F34A-2B9C-A739-0F80-9A24DAEB6A5E}"/>
              </a:ext>
            </a:extLst>
          </p:cNvPr>
          <p:cNvCxnSpPr>
            <a:endCxn id="18" idx="4"/>
          </p:cNvCxnSpPr>
          <p:nvPr/>
        </p:nvCxnSpPr>
        <p:spPr>
          <a:xfrm flipV="1">
            <a:off x="4248368" y="4013233"/>
            <a:ext cx="1647688" cy="1530859"/>
          </a:xfrm>
          <a:prstGeom prst="bentConnector2">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B5FE2425-A7AF-D500-E3AF-E4DD25B66C00}"/>
              </a:ext>
            </a:extLst>
          </p:cNvPr>
          <p:cNvCxnSpPr>
            <a:stCxn id="43" idx="6"/>
            <a:endCxn id="18" idx="0"/>
          </p:cNvCxnSpPr>
          <p:nvPr/>
        </p:nvCxnSpPr>
        <p:spPr>
          <a:xfrm flipV="1">
            <a:off x="4221429" y="2527333"/>
            <a:ext cx="1674627" cy="975792"/>
          </a:xfrm>
          <a:prstGeom prst="bentConnector4">
            <a:avLst>
              <a:gd name="adj1" fmla="val 26509"/>
              <a:gd name="adj2" fmla="val 123427"/>
            </a:avLst>
          </a:prstGeom>
          <a:ln w="381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F9A0C940-F349-C3B8-C711-0DCA1C6A66C2}"/>
              </a:ext>
            </a:extLst>
          </p:cNvPr>
          <p:cNvCxnSpPr>
            <a:cxnSpLocks/>
            <a:endCxn id="44" idx="2"/>
          </p:cNvCxnSpPr>
          <p:nvPr/>
        </p:nvCxnSpPr>
        <p:spPr>
          <a:xfrm>
            <a:off x="6682821" y="3270283"/>
            <a:ext cx="797557" cy="0"/>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2" name="Straight Arrow Connector 1031">
            <a:extLst>
              <a:ext uri="{FF2B5EF4-FFF2-40B4-BE49-F238E27FC236}">
                <a16:creationId xmlns:a16="http://schemas.microsoft.com/office/drawing/2014/main" id="{D022064D-9B33-E683-8B0D-7D384CEAFF78}"/>
              </a:ext>
            </a:extLst>
          </p:cNvPr>
          <p:cNvCxnSpPr>
            <a:cxnSpLocks/>
            <a:endCxn id="47" idx="2"/>
          </p:cNvCxnSpPr>
          <p:nvPr/>
        </p:nvCxnSpPr>
        <p:spPr>
          <a:xfrm>
            <a:off x="9053908" y="3270283"/>
            <a:ext cx="1006658" cy="0"/>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4" name="Straight Arrow Connector 1033">
            <a:extLst>
              <a:ext uri="{FF2B5EF4-FFF2-40B4-BE49-F238E27FC236}">
                <a16:creationId xmlns:a16="http://schemas.microsoft.com/office/drawing/2014/main" id="{FFF84D57-7B48-47C8-5AA2-D066B34D4E86}"/>
              </a:ext>
            </a:extLst>
          </p:cNvPr>
          <p:cNvCxnSpPr>
            <a:cxnSpLocks/>
            <a:stCxn id="47" idx="4"/>
            <a:endCxn id="50" idx="0"/>
          </p:cNvCxnSpPr>
          <p:nvPr/>
        </p:nvCxnSpPr>
        <p:spPr>
          <a:xfrm>
            <a:off x="10847331" y="4013233"/>
            <a:ext cx="6283" cy="862034"/>
          </a:xfrm>
          <a:prstGeom prst="straightConnector1">
            <a:avLst/>
          </a:prstGeom>
          <a:ln w="381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40" name="TextBox 1039">
            <a:extLst>
              <a:ext uri="{FF2B5EF4-FFF2-40B4-BE49-F238E27FC236}">
                <a16:creationId xmlns:a16="http://schemas.microsoft.com/office/drawing/2014/main" id="{1AEDDFD2-E37C-4E28-AC00-B8651740CC18}"/>
              </a:ext>
            </a:extLst>
          </p:cNvPr>
          <p:cNvSpPr txBox="1"/>
          <p:nvPr/>
        </p:nvSpPr>
        <p:spPr>
          <a:xfrm>
            <a:off x="285733" y="6122185"/>
            <a:ext cx="1562101" cy="369332"/>
          </a:xfrm>
          <a:prstGeom prst="rect">
            <a:avLst/>
          </a:prstGeom>
          <a:noFill/>
        </p:spPr>
        <p:txBody>
          <a:bodyPr wrap="square" rtlCol="0">
            <a:spAutoFit/>
          </a:bodyPr>
          <a:lstStyle/>
          <a:p>
            <a:pPr algn="ctr"/>
            <a:r>
              <a:rPr lang="en-US" b="1" dirty="0">
                <a:solidFill>
                  <a:schemeClr val="bg1"/>
                </a:solidFill>
              </a:rPr>
              <a:t>RESEARCHERS</a:t>
            </a:r>
            <a:endParaRPr lang="en-IN" b="1" dirty="0">
              <a:solidFill>
                <a:schemeClr val="bg1"/>
              </a:solidFill>
            </a:endParaRPr>
          </a:p>
        </p:txBody>
      </p:sp>
      <p:sp>
        <p:nvSpPr>
          <p:cNvPr id="1041" name="TextBox 1040">
            <a:extLst>
              <a:ext uri="{FF2B5EF4-FFF2-40B4-BE49-F238E27FC236}">
                <a16:creationId xmlns:a16="http://schemas.microsoft.com/office/drawing/2014/main" id="{6D9E63D9-D0AE-F100-52DB-8D9F42A11A90}"/>
              </a:ext>
            </a:extLst>
          </p:cNvPr>
          <p:cNvSpPr txBox="1"/>
          <p:nvPr/>
        </p:nvSpPr>
        <p:spPr>
          <a:xfrm>
            <a:off x="1196074" y="1753040"/>
            <a:ext cx="2316739" cy="369332"/>
          </a:xfrm>
          <a:prstGeom prst="rect">
            <a:avLst/>
          </a:prstGeom>
          <a:noFill/>
        </p:spPr>
        <p:txBody>
          <a:bodyPr wrap="square" rtlCol="0">
            <a:spAutoFit/>
          </a:bodyPr>
          <a:lstStyle/>
          <a:p>
            <a:pPr algn="ctr"/>
            <a:r>
              <a:rPr lang="en-US" b="1" dirty="0">
                <a:solidFill>
                  <a:schemeClr val="bg1"/>
                </a:solidFill>
              </a:rPr>
              <a:t>TANGIBLE HERITAGES</a:t>
            </a:r>
            <a:endParaRPr lang="en-IN" b="1" dirty="0">
              <a:solidFill>
                <a:schemeClr val="bg1"/>
              </a:solidFill>
            </a:endParaRPr>
          </a:p>
        </p:txBody>
      </p:sp>
      <p:sp>
        <p:nvSpPr>
          <p:cNvPr id="1043" name="TextBox 1042">
            <a:extLst>
              <a:ext uri="{FF2B5EF4-FFF2-40B4-BE49-F238E27FC236}">
                <a16:creationId xmlns:a16="http://schemas.microsoft.com/office/drawing/2014/main" id="{A6741C59-4D91-279A-A8A4-845EF969E06B}"/>
              </a:ext>
            </a:extLst>
          </p:cNvPr>
          <p:cNvSpPr txBox="1"/>
          <p:nvPr/>
        </p:nvSpPr>
        <p:spPr>
          <a:xfrm>
            <a:off x="2421172" y="6155107"/>
            <a:ext cx="2316739" cy="369332"/>
          </a:xfrm>
          <a:prstGeom prst="rect">
            <a:avLst/>
          </a:prstGeom>
          <a:noFill/>
        </p:spPr>
        <p:txBody>
          <a:bodyPr wrap="square" rtlCol="0">
            <a:spAutoFit/>
          </a:bodyPr>
          <a:lstStyle/>
          <a:p>
            <a:pPr algn="ctr"/>
            <a:r>
              <a:rPr lang="en-US" b="1" dirty="0">
                <a:solidFill>
                  <a:schemeClr val="bg1"/>
                </a:solidFill>
              </a:rPr>
              <a:t>DOCUMENTATION</a:t>
            </a:r>
            <a:endParaRPr lang="en-IN" b="1" dirty="0">
              <a:solidFill>
                <a:schemeClr val="bg1"/>
              </a:solidFill>
            </a:endParaRPr>
          </a:p>
        </p:txBody>
      </p:sp>
      <p:sp>
        <p:nvSpPr>
          <p:cNvPr id="1044" name="TextBox 1043">
            <a:extLst>
              <a:ext uri="{FF2B5EF4-FFF2-40B4-BE49-F238E27FC236}">
                <a16:creationId xmlns:a16="http://schemas.microsoft.com/office/drawing/2014/main" id="{CB0765BC-90FF-E0D1-DA84-62334FFBB3EF}"/>
              </a:ext>
            </a:extLst>
          </p:cNvPr>
          <p:cNvSpPr txBox="1"/>
          <p:nvPr/>
        </p:nvSpPr>
        <p:spPr>
          <a:xfrm>
            <a:off x="2492252" y="2490257"/>
            <a:ext cx="2316739" cy="369332"/>
          </a:xfrm>
          <a:prstGeom prst="rect">
            <a:avLst/>
          </a:prstGeom>
          <a:noFill/>
        </p:spPr>
        <p:txBody>
          <a:bodyPr wrap="square" rtlCol="0">
            <a:spAutoFit/>
          </a:bodyPr>
          <a:lstStyle/>
          <a:p>
            <a:pPr algn="ctr"/>
            <a:r>
              <a:rPr lang="en-US" b="1" dirty="0">
                <a:solidFill>
                  <a:schemeClr val="bg1"/>
                </a:solidFill>
              </a:rPr>
              <a:t>FIELD RECORDING</a:t>
            </a:r>
            <a:endParaRPr lang="en-IN" b="1" dirty="0">
              <a:solidFill>
                <a:schemeClr val="bg1"/>
              </a:solidFill>
            </a:endParaRPr>
          </a:p>
        </p:txBody>
      </p:sp>
      <p:sp>
        <p:nvSpPr>
          <p:cNvPr id="1045" name="TextBox 1044">
            <a:extLst>
              <a:ext uri="{FF2B5EF4-FFF2-40B4-BE49-F238E27FC236}">
                <a16:creationId xmlns:a16="http://schemas.microsoft.com/office/drawing/2014/main" id="{6C68444C-6638-39B9-4A09-B76FCF8A1A7F}"/>
              </a:ext>
            </a:extLst>
          </p:cNvPr>
          <p:cNvSpPr txBox="1"/>
          <p:nvPr/>
        </p:nvSpPr>
        <p:spPr>
          <a:xfrm>
            <a:off x="5299338" y="3528750"/>
            <a:ext cx="1193435" cy="369332"/>
          </a:xfrm>
          <a:prstGeom prst="rect">
            <a:avLst/>
          </a:prstGeom>
          <a:noFill/>
        </p:spPr>
        <p:txBody>
          <a:bodyPr wrap="square" rtlCol="0">
            <a:spAutoFit/>
          </a:bodyPr>
          <a:lstStyle/>
          <a:p>
            <a:pPr algn="ctr"/>
            <a:r>
              <a:rPr lang="en-US" b="1" dirty="0">
                <a:solidFill>
                  <a:schemeClr val="bg1"/>
                </a:solidFill>
              </a:rPr>
              <a:t>DATABASE</a:t>
            </a:r>
            <a:endParaRPr lang="en-IN" b="1" dirty="0">
              <a:solidFill>
                <a:schemeClr val="bg1"/>
              </a:solidFill>
            </a:endParaRPr>
          </a:p>
        </p:txBody>
      </p:sp>
      <p:sp>
        <p:nvSpPr>
          <p:cNvPr id="1047" name="TextBox 1046">
            <a:extLst>
              <a:ext uri="{FF2B5EF4-FFF2-40B4-BE49-F238E27FC236}">
                <a16:creationId xmlns:a16="http://schemas.microsoft.com/office/drawing/2014/main" id="{A2BD6074-84F9-5282-6A8C-2B12FE133AE8}"/>
              </a:ext>
            </a:extLst>
          </p:cNvPr>
          <p:cNvSpPr txBox="1"/>
          <p:nvPr/>
        </p:nvSpPr>
        <p:spPr>
          <a:xfrm>
            <a:off x="7327450" y="4061542"/>
            <a:ext cx="1980772" cy="646331"/>
          </a:xfrm>
          <a:prstGeom prst="rect">
            <a:avLst/>
          </a:prstGeom>
          <a:noFill/>
        </p:spPr>
        <p:txBody>
          <a:bodyPr wrap="square" rtlCol="0">
            <a:spAutoFit/>
          </a:bodyPr>
          <a:lstStyle/>
          <a:p>
            <a:pPr algn="ctr"/>
            <a:r>
              <a:rPr lang="en-US" b="1" dirty="0">
                <a:solidFill>
                  <a:schemeClr val="bg1"/>
                </a:solidFill>
              </a:rPr>
              <a:t>EVALUATION&amp;</a:t>
            </a:r>
          </a:p>
          <a:p>
            <a:pPr algn="ctr"/>
            <a:r>
              <a:rPr lang="en-US" b="1" dirty="0">
                <a:solidFill>
                  <a:schemeClr val="bg1"/>
                </a:solidFill>
              </a:rPr>
              <a:t>ENRICHMENT</a:t>
            </a:r>
            <a:endParaRPr lang="en-IN" b="1" dirty="0">
              <a:solidFill>
                <a:schemeClr val="bg1"/>
              </a:solidFill>
            </a:endParaRPr>
          </a:p>
        </p:txBody>
      </p:sp>
      <p:sp>
        <p:nvSpPr>
          <p:cNvPr id="1048" name="TextBox 1047">
            <a:extLst>
              <a:ext uri="{FF2B5EF4-FFF2-40B4-BE49-F238E27FC236}">
                <a16:creationId xmlns:a16="http://schemas.microsoft.com/office/drawing/2014/main" id="{0094699C-8215-C09B-8E7A-98BD1DC55D2F}"/>
              </a:ext>
            </a:extLst>
          </p:cNvPr>
          <p:cNvSpPr txBox="1"/>
          <p:nvPr/>
        </p:nvSpPr>
        <p:spPr>
          <a:xfrm>
            <a:off x="9509759" y="2170606"/>
            <a:ext cx="2524125" cy="369332"/>
          </a:xfrm>
          <a:prstGeom prst="rect">
            <a:avLst/>
          </a:prstGeom>
          <a:noFill/>
        </p:spPr>
        <p:txBody>
          <a:bodyPr wrap="square" rtlCol="0">
            <a:spAutoFit/>
          </a:bodyPr>
          <a:lstStyle/>
          <a:p>
            <a:pPr algn="ctr"/>
            <a:r>
              <a:rPr lang="en-US" b="1" dirty="0">
                <a:solidFill>
                  <a:schemeClr val="bg1"/>
                </a:solidFill>
              </a:rPr>
              <a:t>ARUMPORUL WEBSITE</a:t>
            </a:r>
            <a:endParaRPr lang="en-IN" b="1" dirty="0">
              <a:solidFill>
                <a:schemeClr val="bg1"/>
              </a:solidFill>
            </a:endParaRPr>
          </a:p>
        </p:txBody>
      </p:sp>
      <p:sp>
        <p:nvSpPr>
          <p:cNvPr id="1049" name="TextBox 1048">
            <a:extLst>
              <a:ext uri="{FF2B5EF4-FFF2-40B4-BE49-F238E27FC236}">
                <a16:creationId xmlns:a16="http://schemas.microsoft.com/office/drawing/2014/main" id="{A8EBD7FA-BCDA-5656-F194-98AEAB0BDE77}"/>
              </a:ext>
            </a:extLst>
          </p:cNvPr>
          <p:cNvSpPr txBox="1"/>
          <p:nvPr/>
        </p:nvSpPr>
        <p:spPr>
          <a:xfrm>
            <a:off x="10267112" y="6206353"/>
            <a:ext cx="1193435" cy="369332"/>
          </a:xfrm>
          <a:prstGeom prst="rect">
            <a:avLst/>
          </a:prstGeom>
          <a:noFill/>
        </p:spPr>
        <p:txBody>
          <a:bodyPr wrap="square" rtlCol="0">
            <a:spAutoFit/>
          </a:bodyPr>
          <a:lstStyle/>
          <a:p>
            <a:pPr algn="ctr"/>
            <a:r>
              <a:rPr lang="en-US" b="1" dirty="0">
                <a:solidFill>
                  <a:schemeClr val="bg1"/>
                </a:solidFill>
              </a:rPr>
              <a:t>USERS</a:t>
            </a:r>
            <a:endParaRPr lang="en-IN" b="1" dirty="0">
              <a:solidFill>
                <a:schemeClr val="bg1"/>
              </a:solidFill>
            </a:endParaRPr>
          </a:p>
        </p:txBody>
      </p:sp>
      <p:sp>
        <p:nvSpPr>
          <p:cNvPr id="1050" name="Rectangle: Rounded Corners 1049">
            <a:extLst>
              <a:ext uri="{FF2B5EF4-FFF2-40B4-BE49-F238E27FC236}">
                <a16:creationId xmlns:a16="http://schemas.microsoft.com/office/drawing/2014/main" id="{40059802-7E9A-DE75-D121-D8BABD296DBE}"/>
              </a:ext>
            </a:extLst>
          </p:cNvPr>
          <p:cNvSpPr/>
          <p:nvPr/>
        </p:nvSpPr>
        <p:spPr>
          <a:xfrm>
            <a:off x="5178631" y="489930"/>
            <a:ext cx="5359829" cy="1459445"/>
          </a:xfrm>
          <a:prstGeom prst="roundRect">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52" name="Picture 1051">
            <a:extLst>
              <a:ext uri="{FF2B5EF4-FFF2-40B4-BE49-F238E27FC236}">
                <a16:creationId xmlns:a16="http://schemas.microsoft.com/office/drawing/2014/main" id="{79FEB428-6B36-B31A-69A7-1FD4C917EC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7496" y="581024"/>
            <a:ext cx="739592" cy="802658"/>
          </a:xfrm>
          <a:prstGeom prst="rect">
            <a:avLst/>
          </a:prstGeom>
        </p:spPr>
      </p:pic>
      <p:sp>
        <p:nvSpPr>
          <p:cNvPr id="1058" name="TextBox 1057">
            <a:extLst>
              <a:ext uri="{FF2B5EF4-FFF2-40B4-BE49-F238E27FC236}">
                <a16:creationId xmlns:a16="http://schemas.microsoft.com/office/drawing/2014/main" id="{1E4ACA24-6303-F2F1-EC9E-38FA30F0492E}"/>
              </a:ext>
            </a:extLst>
          </p:cNvPr>
          <p:cNvSpPr txBox="1"/>
          <p:nvPr/>
        </p:nvSpPr>
        <p:spPr>
          <a:xfrm>
            <a:off x="5197100" y="1418814"/>
            <a:ext cx="1193435" cy="461665"/>
          </a:xfrm>
          <a:prstGeom prst="rect">
            <a:avLst/>
          </a:prstGeom>
          <a:noFill/>
        </p:spPr>
        <p:txBody>
          <a:bodyPr wrap="square" rtlCol="0">
            <a:spAutoFit/>
          </a:bodyPr>
          <a:lstStyle/>
          <a:p>
            <a:pPr algn="ctr"/>
            <a:r>
              <a:rPr lang="en-US" sz="1200" b="1" dirty="0">
                <a:solidFill>
                  <a:schemeClr val="bg1"/>
                </a:solidFill>
              </a:rPr>
              <a:t>MULTILINGUAL SUPPORT</a:t>
            </a:r>
            <a:endParaRPr lang="en-IN" sz="1200" b="1" dirty="0">
              <a:solidFill>
                <a:schemeClr val="bg1"/>
              </a:solidFill>
            </a:endParaRPr>
          </a:p>
        </p:txBody>
      </p:sp>
      <p:sp>
        <p:nvSpPr>
          <p:cNvPr id="1059" name="TextBox 1058">
            <a:extLst>
              <a:ext uri="{FF2B5EF4-FFF2-40B4-BE49-F238E27FC236}">
                <a16:creationId xmlns:a16="http://schemas.microsoft.com/office/drawing/2014/main" id="{EBF0850B-8359-283E-4AA5-BA645C7531EA}"/>
              </a:ext>
            </a:extLst>
          </p:cNvPr>
          <p:cNvSpPr txBox="1"/>
          <p:nvPr/>
        </p:nvSpPr>
        <p:spPr>
          <a:xfrm>
            <a:off x="6609229" y="1466206"/>
            <a:ext cx="1193435" cy="461665"/>
          </a:xfrm>
          <a:prstGeom prst="rect">
            <a:avLst/>
          </a:prstGeom>
          <a:noFill/>
        </p:spPr>
        <p:txBody>
          <a:bodyPr wrap="square" rtlCol="0">
            <a:spAutoFit/>
          </a:bodyPr>
          <a:lstStyle/>
          <a:p>
            <a:pPr algn="ctr"/>
            <a:r>
              <a:rPr lang="en-US" sz="1200" b="1" dirty="0">
                <a:solidFill>
                  <a:schemeClr val="bg1"/>
                </a:solidFill>
              </a:rPr>
              <a:t>360 DEGREE SUPPORT</a:t>
            </a:r>
            <a:endParaRPr lang="en-IN" sz="1200" b="1" dirty="0">
              <a:solidFill>
                <a:schemeClr val="bg1"/>
              </a:solidFill>
            </a:endParaRPr>
          </a:p>
        </p:txBody>
      </p:sp>
      <p:sp>
        <p:nvSpPr>
          <p:cNvPr id="1060" name="TextBox 1059">
            <a:extLst>
              <a:ext uri="{FF2B5EF4-FFF2-40B4-BE49-F238E27FC236}">
                <a16:creationId xmlns:a16="http://schemas.microsoft.com/office/drawing/2014/main" id="{E1DADC4A-4B59-55A6-A11D-B5180C1722F3}"/>
              </a:ext>
            </a:extLst>
          </p:cNvPr>
          <p:cNvSpPr txBox="1"/>
          <p:nvPr/>
        </p:nvSpPr>
        <p:spPr>
          <a:xfrm>
            <a:off x="9053908" y="1457650"/>
            <a:ext cx="1193435" cy="461665"/>
          </a:xfrm>
          <a:prstGeom prst="rect">
            <a:avLst/>
          </a:prstGeom>
          <a:noFill/>
        </p:spPr>
        <p:txBody>
          <a:bodyPr wrap="square" rtlCol="0">
            <a:spAutoFit/>
          </a:bodyPr>
          <a:lstStyle/>
          <a:p>
            <a:pPr algn="ctr"/>
            <a:r>
              <a:rPr lang="en-US" sz="1200" b="1" dirty="0">
                <a:solidFill>
                  <a:schemeClr val="bg1"/>
                </a:solidFill>
              </a:rPr>
              <a:t>AI CHATBOT SUPPORT</a:t>
            </a:r>
            <a:endParaRPr lang="en-IN" sz="1200" b="1" dirty="0">
              <a:solidFill>
                <a:schemeClr val="bg1"/>
              </a:solidFill>
            </a:endParaRPr>
          </a:p>
        </p:txBody>
      </p:sp>
      <p:cxnSp>
        <p:nvCxnSpPr>
          <p:cNvPr id="1062" name="Connector: Elbow 1061">
            <a:extLst>
              <a:ext uri="{FF2B5EF4-FFF2-40B4-BE49-F238E27FC236}">
                <a16:creationId xmlns:a16="http://schemas.microsoft.com/office/drawing/2014/main" id="{8F1CACC7-2956-99B6-6909-BBAB0BA7CF9C}"/>
              </a:ext>
            </a:extLst>
          </p:cNvPr>
          <p:cNvCxnSpPr>
            <a:cxnSpLocks/>
            <a:stCxn id="1050" idx="3"/>
            <a:endCxn id="1048" idx="0"/>
          </p:cNvCxnSpPr>
          <p:nvPr/>
        </p:nvCxnSpPr>
        <p:spPr>
          <a:xfrm>
            <a:off x="10538460" y="1219653"/>
            <a:ext cx="233362" cy="950953"/>
          </a:xfrm>
          <a:prstGeom prst="bentConnector2">
            <a:avLst/>
          </a:prstGeom>
          <a:ln w="38100" cmpd="sng">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3" name="Oval 1062">
            <a:extLst>
              <a:ext uri="{FF2B5EF4-FFF2-40B4-BE49-F238E27FC236}">
                <a16:creationId xmlns:a16="http://schemas.microsoft.com/office/drawing/2014/main" id="{4DB9F3B7-3711-ECEB-DB33-CE703986F28A}"/>
              </a:ext>
            </a:extLst>
          </p:cNvPr>
          <p:cNvSpPr/>
          <p:nvPr/>
        </p:nvSpPr>
        <p:spPr>
          <a:xfrm>
            <a:off x="955819" y="4582261"/>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5" name="Oval 1064">
            <a:extLst>
              <a:ext uri="{FF2B5EF4-FFF2-40B4-BE49-F238E27FC236}">
                <a16:creationId xmlns:a16="http://schemas.microsoft.com/office/drawing/2014/main" id="{FA0CE2F1-09B0-E462-524E-1E7371D53211}"/>
              </a:ext>
            </a:extLst>
          </p:cNvPr>
          <p:cNvSpPr/>
          <p:nvPr/>
        </p:nvSpPr>
        <p:spPr>
          <a:xfrm>
            <a:off x="4229859" y="3427488"/>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6" name="Oval 1065">
            <a:extLst>
              <a:ext uri="{FF2B5EF4-FFF2-40B4-BE49-F238E27FC236}">
                <a16:creationId xmlns:a16="http://schemas.microsoft.com/office/drawing/2014/main" id="{99FDC166-37FB-843C-00D4-12CA2DFB3EA7}"/>
              </a:ext>
            </a:extLst>
          </p:cNvPr>
          <p:cNvSpPr/>
          <p:nvPr/>
        </p:nvSpPr>
        <p:spPr>
          <a:xfrm>
            <a:off x="3504555" y="4189068"/>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7" name="Oval 1066">
            <a:extLst>
              <a:ext uri="{FF2B5EF4-FFF2-40B4-BE49-F238E27FC236}">
                <a16:creationId xmlns:a16="http://schemas.microsoft.com/office/drawing/2014/main" id="{D90A6541-502F-7ED9-28F3-983CA1BCD1BF}"/>
              </a:ext>
            </a:extLst>
          </p:cNvPr>
          <p:cNvSpPr/>
          <p:nvPr/>
        </p:nvSpPr>
        <p:spPr>
          <a:xfrm>
            <a:off x="4240310" y="5506192"/>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9" name="TextBox 1068">
            <a:extLst>
              <a:ext uri="{FF2B5EF4-FFF2-40B4-BE49-F238E27FC236}">
                <a16:creationId xmlns:a16="http://schemas.microsoft.com/office/drawing/2014/main" id="{20D5FDE2-FD8F-7169-3046-321B04B6EC7E}"/>
              </a:ext>
            </a:extLst>
          </p:cNvPr>
          <p:cNvSpPr txBox="1"/>
          <p:nvPr/>
        </p:nvSpPr>
        <p:spPr>
          <a:xfrm>
            <a:off x="6740070" y="1904633"/>
            <a:ext cx="2316739" cy="369332"/>
          </a:xfrm>
          <a:prstGeom prst="rect">
            <a:avLst/>
          </a:prstGeom>
          <a:noFill/>
        </p:spPr>
        <p:txBody>
          <a:bodyPr wrap="square" rtlCol="0">
            <a:spAutoFit/>
          </a:bodyPr>
          <a:lstStyle/>
          <a:p>
            <a:pPr algn="ctr"/>
            <a:r>
              <a:rPr lang="en-US" b="1" dirty="0">
                <a:solidFill>
                  <a:schemeClr val="bg1"/>
                </a:solidFill>
              </a:rPr>
              <a:t>FEATURES</a:t>
            </a:r>
            <a:endParaRPr lang="en-IN" b="1" dirty="0">
              <a:solidFill>
                <a:schemeClr val="bg1"/>
              </a:solidFill>
            </a:endParaRPr>
          </a:p>
        </p:txBody>
      </p:sp>
      <p:sp>
        <p:nvSpPr>
          <p:cNvPr id="1072" name="Oval 1071">
            <a:extLst>
              <a:ext uri="{FF2B5EF4-FFF2-40B4-BE49-F238E27FC236}">
                <a16:creationId xmlns:a16="http://schemas.microsoft.com/office/drawing/2014/main" id="{891F17B4-F8AE-1BDF-B206-C7A843630AD1}"/>
              </a:ext>
            </a:extLst>
          </p:cNvPr>
          <p:cNvSpPr/>
          <p:nvPr/>
        </p:nvSpPr>
        <p:spPr>
          <a:xfrm>
            <a:off x="6726400" y="3216283"/>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4" name="Oval 1073">
            <a:extLst>
              <a:ext uri="{FF2B5EF4-FFF2-40B4-BE49-F238E27FC236}">
                <a16:creationId xmlns:a16="http://schemas.microsoft.com/office/drawing/2014/main" id="{ADC88D11-F066-DCE2-3A6E-BFB151B4133C}"/>
              </a:ext>
            </a:extLst>
          </p:cNvPr>
          <p:cNvSpPr/>
          <p:nvPr/>
        </p:nvSpPr>
        <p:spPr>
          <a:xfrm>
            <a:off x="9084332" y="3216283"/>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5" name="Oval 1074">
            <a:extLst>
              <a:ext uri="{FF2B5EF4-FFF2-40B4-BE49-F238E27FC236}">
                <a16:creationId xmlns:a16="http://schemas.microsoft.com/office/drawing/2014/main" id="{2F88D375-F2C4-D28E-DCAB-081B5FE20232}"/>
              </a:ext>
            </a:extLst>
          </p:cNvPr>
          <p:cNvSpPr/>
          <p:nvPr/>
        </p:nvSpPr>
        <p:spPr>
          <a:xfrm>
            <a:off x="10565216" y="1147802"/>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6" name="Oval 1075">
            <a:extLst>
              <a:ext uri="{FF2B5EF4-FFF2-40B4-BE49-F238E27FC236}">
                <a16:creationId xmlns:a16="http://schemas.microsoft.com/office/drawing/2014/main" id="{E74B4026-EBB5-B92F-D50B-0EC9D0B38C69}"/>
              </a:ext>
            </a:extLst>
          </p:cNvPr>
          <p:cNvSpPr/>
          <p:nvPr/>
        </p:nvSpPr>
        <p:spPr>
          <a:xfrm>
            <a:off x="10793330" y="4031011"/>
            <a:ext cx="108000" cy="108000"/>
          </a:xfrm>
          <a:prstGeom prst="ellipse">
            <a:avLst/>
          </a:prstGeom>
          <a:solidFill>
            <a:srgbClr val="FA9F1B"/>
          </a:solidFill>
          <a:ln>
            <a:noFill/>
          </a:ln>
          <a:effectLst>
            <a:glow rad="2286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A752E1F-CA37-A10D-A1E9-983E59F9CCC5}"/>
              </a:ext>
            </a:extLst>
          </p:cNvPr>
          <p:cNvSpPr txBox="1"/>
          <p:nvPr/>
        </p:nvSpPr>
        <p:spPr>
          <a:xfrm>
            <a:off x="7763982" y="1487712"/>
            <a:ext cx="1338658" cy="461665"/>
          </a:xfrm>
          <a:prstGeom prst="rect">
            <a:avLst/>
          </a:prstGeom>
          <a:noFill/>
        </p:spPr>
        <p:txBody>
          <a:bodyPr wrap="square" rtlCol="0">
            <a:spAutoFit/>
          </a:bodyPr>
          <a:lstStyle/>
          <a:p>
            <a:pPr algn="ctr"/>
            <a:r>
              <a:rPr lang="en-US" sz="1200" b="1" dirty="0">
                <a:solidFill>
                  <a:schemeClr val="bg1"/>
                </a:solidFill>
              </a:rPr>
              <a:t>AUGMENTED REALITY SUPPORT</a:t>
            </a:r>
            <a:endParaRPr lang="en-IN" sz="1200" b="1" dirty="0">
              <a:solidFill>
                <a:schemeClr val="bg1"/>
              </a:solidFill>
            </a:endParaRPr>
          </a:p>
        </p:txBody>
      </p:sp>
      <p:pic>
        <p:nvPicPr>
          <p:cNvPr id="7" name="Picture 6">
            <a:extLst>
              <a:ext uri="{FF2B5EF4-FFF2-40B4-BE49-F238E27FC236}">
                <a16:creationId xmlns:a16="http://schemas.microsoft.com/office/drawing/2014/main" id="{00951A40-9479-DB07-4DA1-1FFC309D2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87075" y="2859337"/>
            <a:ext cx="1337652" cy="1337652"/>
          </a:xfrm>
          <a:prstGeom prst="rect">
            <a:avLst/>
          </a:prstGeom>
        </p:spPr>
      </p:pic>
      <p:pic>
        <p:nvPicPr>
          <p:cNvPr id="11" name="Picture 10">
            <a:extLst>
              <a:ext uri="{FF2B5EF4-FFF2-40B4-BE49-F238E27FC236}">
                <a16:creationId xmlns:a16="http://schemas.microsoft.com/office/drawing/2014/main" id="{018F78FB-50A8-53D4-1C6A-847312932E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98428" y="2548194"/>
            <a:ext cx="1165222" cy="1165222"/>
          </a:xfrm>
          <a:prstGeom prst="rect">
            <a:avLst/>
          </a:prstGeom>
        </p:spPr>
      </p:pic>
      <p:pic>
        <p:nvPicPr>
          <p:cNvPr id="13" name="Picture 12">
            <a:extLst>
              <a:ext uri="{FF2B5EF4-FFF2-40B4-BE49-F238E27FC236}">
                <a16:creationId xmlns:a16="http://schemas.microsoft.com/office/drawing/2014/main" id="{01EEF8BB-2788-5230-CBEB-9F37DE6658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77046" y="4789008"/>
            <a:ext cx="1423910" cy="1423910"/>
          </a:xfrm>
          <a:prstGeom prst="rect">
            <a:avLst/>
          </a:prstGeom>
        </p:spPr>
      </p:pic>
      <p:pic>
        <p:nvPicPr>
          <p:cNvPr id="16" name="Picture 15">
            <a:extLst>
              <a:ext uri="{FF2B5EF4-FFF2-40B4-BE49-F238E27FC236}">
                <a16:creationId xmlns:a16="http://schemas.microsoft.com/office/drawing/2014/main" id="{249923B4-9141-40C9-150D-30576A34B02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8244" y="4784843"/>
            <a:ext cx="1464103" cy="1464103"/>
          </a:xfrm>
          <a:prstGeom prst="rect">
            <a:avLst/>
          </a:prstGeom>
        </p:spPr>
      </p:pic>
      <p:pic>
        <p:nvPicPr>
          <p:cNvPr id="20" name="Picture 19">
            <a:extLst>
              <a:ext uri="{FF2B5EF4-FFF2-40B4-BE49-F238E27FC236}">
                <a16:creationId xmlns:a16="http://schemas.microsoft.com/office/drawing/2014/main" id="{099A61E1-0A4F-817B-A28A-F6A1534C125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38664" y="513990"/>
            <a:ext cx="1083026" cy="1083026"/>
          </a:xfrm>
          <a:prstGeom prst="rect">
            <a:avLst/>
          </a:prstGeom>
        </p:spPr>
      </p:pic>
      <p:pic>
        <p:nvPicPr>
          <p:cNvPr id="22" name="Picture 21">
            <a:extLst>
              <a:ext uri="{FF2B5EF4-FFF2-40B4-BE49-F238E27FC236}">
                <a16:creationId xmlns:a16="http://schemas.microsoft.com/office/drawing/2014/main" id="{ABF96293-24CE-20A9-83DB-2C945818C0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93794" y="2586888"/>
            <a:ext cx="1337651" cy="1337651"/>
          </a:xfrm>
          <a:prstGeom prst="rect">
            <a:avLst/>
          </a:prstGeom>
        </p:spPr>
      </p:pic>
      <p:pic>
        <p:nvPicPr>
          <p:cNvPr id="28" name="Picture 27">
            <a:extLst>
              <a:ext uri="{FF2B5EF4-FFF2-40B4-BE49-F238E27FC236}">
                <a16:creationId xmlns:a16="http://schemas.microsoft.com/office/drawing/2014/main" id="{441F1AC2-6046-E214-52FC-770631CA08C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68259" y="4946758"/>
            <a:ext cx="1132261" cy="1132261"/>
          </a:xfrm>
          <a:prstGeom prst="rect">
            <a:avLst/>
          </a:prstGeom>
        </p:spPr>
      </p:pic>
      <p:pic>
        <p:nvPicPr>
          <p:cNvPr id="32" name="Picture 31">
            <a:extLst>
              <a:ext uri="{FF2B5EF4-FFF2-40B4-BE49-F238E27FC236}">
                <a16:creationId xmlns:a16="http://schemas.microsoft.com/office/drawing/2014/main" id="{5B958ACE-9EF8-C1E1-F960-71E8DAB96BF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99549" y="2589361"/>
            <a:ext cx="1335178" cy="1335178"/>
          </a:xfrm>
          <a:prstGeom prst="rect">
            <a:avLst/>
          </a:prstGeom>
        </p:spPr>
      </p:pic>
      <p:pic>
        <p:nvPicPr>
          <p:cNvPr id="45" name="Picture 44">
            <a:extLst>
              <a:ext uri="{FF2B5EF4-FFF2-40B4-BE49-F238E27FC236}">
                <a16:creationId xmlns:a16="http://schemas.microsoft.com/office/drawing/2014/main" id="{757D4299-948B-3C3C-8314-FF90E1CB971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20825" y="609054"/>
            <a:ext cx="1263793" cy="947845"/>
          </a:xfrm>
          <a:prstGeom prst="rect">
            <a:avLst/>
          </a:prstGeom>
        </p:spPr>
      </p:pic>
      <p:pic>
        <p:nvPicPr>
          <p:cNvPr id="51" name="Picture 50">
            <a:extLst>
              <a:ext uri="{FF2B5EF4-FFF2-40B4-BE49-F238E27FC236}">
                <a16:creationId xmlns:a16="http://schemas.microsoft.com/office/drawing/2014/main" id="{ECBE223E-CB8D-782E-7745-B534E6B4E96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64532" y="305418"/>
            <a:ext cx="1933046" cy="1449785"/>
          </a:xfrm>
          <a:prstGeom prst="rect">
            <a:avLst/>
          </a:prstGeom>
        </p:spPr>
      </p:pic>
    </p:spTree>
    <p:extLst>
      <p:ext uri="{BB962C8B-B14F-4D97-AF65-F5344CB8AC3E}">
        <p14:creationId xmlns:p14="http://schemas.microsoft.com/office/powerpoint/2010/main" val="2171136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0.00208 0.0037 L -0.00117 -0.39144 L -0.00117 -0.39121 L -0.00117 -0.43959 L 0.20795 -0.43797 L 0.2069 -0.33149 L 0.20795 -0.32963 L 0.20795 -0.3294 L 0.20795 -0.32963 " pathEditMode="relative" rAng="0" ptsTypes="AAAAAAAAA">
                                      <p:cBhvr>
                                        <p:cTn id="6" dur="3000" fill="hold"/>
                                        <p:tgtEl>
                                          <p:spTgt spid="1063"/>
                                        </p:tgtEl>
                                        <p:attrNameLst>
                                          <p:attrName>ppt_x</p:attrName>
                                          <p:attrName>ppt_y</p:attrName>
                                        </p:attrNameLst>
                                      </p:cBhvr>
                                      <p:rCtr x="10495" y="-22176"/>
                                    </p:animMotion>
                                  </p:childTnLst>
                                </p:cTn>
                              </p:par>
                              <p:par>
                                <p:cTn id="7" presetID="0" presetClass="path" presetSubtype="0" repeatCount="indefinite" accel="50000" decel="50000" fill="hold" grpId="0" nodeType="withEffect">
                                  <p:stCondLst>
                                    <p:cond delay="0"/>
                                  </p:stCondLst>
                                  <p:endCondLst>
                                    <p:cond evt="onNext" delay="0">
                                      <p:tgtEl>
                                        <p:sldTgt/>
                                      </p:tgtEl>
                                    </p:cond>
                                  </p:endCondLst>
                                  <p:childTnLst>
                                    <p:animMotion origin="layout" path="M -0.00156 0.00092 L -0.00156 0.00116 C 0.00651 0.00023 0.01459 0.00023 0.02279 -0.00093 C 0.0237 -0.00093 0.02552 -0.00255 0.02552 -0.00232 L 0.02552 -0.17083 L 0.12683 -0.18241 L 0.12683 -0.14745 " pathEditMode="relative" rAng="0" ptsTypes="AAAAAAA">
                                      <p:cBhvr>
                                        <p:cTn id="8" dur="3000" fill="hold"/>
                                        <p:tgtEl>
                                          <p:spTgt spid="1065"/>
                                        </p:tgtEl>
                                        <p:attrNameLst>
                                          <p:attrName>ppt_x</p:attrName>
                                          <p:attrName>ppt_y</p:attrName>
                                        </p:attrNameLst>
                                      </p:cBhvr>
                                      <p:rCtr x="6419" y="-9167"/>
                                    </p:animMotion>
                                  </p:childTnLst>
                                </p:cTn>
                              </p:par>
                              <p:par>
                                <p:cTn id="9" presetID="0" presetClass="path" presetSubtype="0" repeatCount="indefinite" accel="50000" decel="50000" fill="hold" grpId="0" nodeType="withEffect">
                                  <p:stCondLst>
                                    <p:cond delay="0"/>
                                  </p:stCondLst>
                                  <p:endCondLst>
                                    <p:cond evt="onNext" delay="0">
                                      <p:tgtEl>
                                        <p:sldTgt/>
                                      </p:tgtEl>
                                    </p:cond>
                                  </p:endCondLst>
                                  <p:childTnLst>
                                    <p:animMotion origin="layout" path="M 0.00013 0.00069 L 0.00013 0.00093 C 0.00065 0.02546 0.00104 0.05046 0.00195 0.07546 C 0.00208 0.07731 0.00286 0.0787 0.00299 0.08056 C 0.00325 0.08542 0.00299 0.09051 0.00299 0.0956 " pathEditMode="relative" rAng="0" ptsTypes="AAAAA">
                                      <p:cBhvr>
                                        <p:cTn id="10" dur="3000" fill="hold"/>
                                        <p:tgtEl>
                                          <p:spTgt spid="1066"/>
                                        </p:tgtEl>
                                        <p:attrNameLst>
                                          <p:attrName>ppt_x</p:attrName>
                                          <p:attrName>ppt_y</p:attrName>
                                        </p:attrNameLst>
                                      </p:cBhvr>
                                      <p:rCtr x="143" y="4745"/>
                                    </p:animMotion>
                                  </p:childTnLst>
                                </p:cTn>
                              </p:par>
                              <p:par>
                                <p:cTn id="11" presetID="0" presetClass="path" presetSubtype="0" repeatCount="indefinite" accel="50000" decel="50000" fill="hold" grpId="0" nodeType="withEffect">
                                  <p:stCondLst>
                                    <p:cond delay="0"/>
                                  </p:stCondLst>
                                  <p:endCondLst>
                                    <p:cond evt="onNext" delay="0">
                                      <p:tgtEl>
                                        <p:sldTgt/>
                                      </p:tgtEl>
                                    </p:cond>
                                  </p:endCondLst>
                                  <p:childTnLst>
                                    <p:animMotion origin="layout" path="M -0.00065 0.00278 L -0.00065 0.00301 C 0.01927 -0.00139 0.00873 0.00046 0.04519 -0.0007 L 0.12774 -0.00232 L 0.12774 -0.00209 C 0.128 -0.0169 0.12813 -0.03125 0.12865 -0.0456 C 0.12878 -0.04746 0.12956 -0.04884 0.12956 -0.0507 C 0.12956 -0.07847 0.1293 -0.0794 0.12774 -0.09908 C 0.128 -0.12616 0.12826 -0.15347 0.12865 -0.18079 C 0.12891 -0.19259 0.13073 -0.20556 0.12865 -0.21736 C 0.12839 -0.21898 0.12748 -0.21968 0.12683 -0.2206 " pathEditMode="relative" rAng="0" ptsTypes="AAAAAAAAAAA">
                                      <p:cBhvr>
                                        <p:cTn id="12" dur="3000" fill="hold"/>
                                        <p:tgtEl>
                                          <p:spTgt spid="1067"/>
                                        </p:tgtEl>
                                        <p:attrNameLst>
                                          <p:attrName>ppt_x</p:attrName>
                                          <p:attrName>ppt_y</p:attrName>
                                        </p:attrNameLst>
                                      </p:cBhvr>
                                      <p:rCtr x="6510" y="-11157"/>
                                    </p:animMotion>
                                  </p:childTnLst>
                                </p:cTn>
                              </p:par>
                              <p:par>
                                <p:cTn id="13" presetID="0" presetClass="path" presetSubtype="0" repeatCount="indefinite" accel="50000" decel="50000" fill="hold" grpId="0" nodeType="withEffect">
                                  <p:stCondLst>
                                    <p:cond delay="0"/>
                                  </p:stCondLst>
                                  <p:childTnLst>
                                    <p:animMotion origin="layout" path="M -0.00299 0.00139 L -0.00299 0.00139 C -0.00026 0.00185 0.0026 0.00324 0.00534 0.00324 C 0.01719 0.00324 0.01849 -1.85185E-6 0.02982 -0.00046 C 0.03906 -0.00092 0.04857 -0.00046 0.05794 -0.00046 " pathEditMode="relative" ptsTypes="AAAAA">
                                      <p:cBhvr>
                                        <p:cTn id="14" dur="2000" fill="hold"/>
                                        <p:tgtEl>
                                          <p:spTgt spid="1072"/>
                                        </p:tgtEl>
                                        <p:attrNameLst>
                                          <p:attrName>ppt_x</p:attrName>
                                          <p:attrName>ppt_y</p:attrName>
                                        </p:attrNameLst>
                                      </p:cBhvr>
                                    </p:animMotion>
                                  </p:childTnLst>
                                </p:cTn>
                              </p:par>
                              <p:par>
                                <p:cTn id="15" presetID="0" presetClass="path" presetSubtype="0" repeatCount="indefinite" accel="50000" decel="50000" fill="hold" grpId="0" nodeType="withEffect">
                                  <p:stCondLst>
                                    <p:cond delay="0"/>
                                  </p:stCondLst>
                                  <p:childTnLst>
                                    <p:animMotion origin="layout" path="M 0.00052 0.00139 L 0.00052 0.00139 C 0.02018 -0.00254 -0.0043 0.00139 0.02109 0.00139 C 0.02982 0.00139 0.03854 0.00023 0.0474 -0.00046 C 0.05781 -0.00648 0.04922 -0.00208 0.07461 -0.00208 " pathEditMode="relative" ptsTypes="AAAAA">
                                      <p:cBhvr>
                                        <p:cTn id="16" dur="2000" fill="hold"/>
                                        <p:tgtEl>
                                          <p:spTgt spid="1074"/>
                                        </p:tgtEl>
                                        <p:attrNameLst>
                                          <p:attrName>ppt_x</p:attrName>
                                          <p:attrName>ppt_y</p:attrName>
                                        </p:attrNameLst>
                                      </p:cBhvr>
                                    </p:animMotion>
                                  </p:childTnLst>
                                </p:cTn>
                              </p:par>
                              <p:par>
                                <p:cTn id="17" presetID="0" presetClass="path" presetSubtype="0" repeatCount="indefinite" accel="50000" decel="50000" fill="hold" grpId="0" nodeType="withEffect">
                                  <p:stCondLst>
                                    <p:cond delay="0"/>
                                  </p:stCondLst>
                                  <p:childTnLst>
                                    <p:animMotion origin="layout" path="M -3.54167E-6 0.00116 L -3.54167E-6 0.00116 C 0.00495 0.0007 0.0099 0.00046 0.01498 -0.00046 C 0.01589 -0.00046 0.01706 -0.00347 0.01771 -0.00208 C 0.01888 0.00046 0.01836 0.00463 0.01862 0.00787 C 0.01836 0.0206 0.01823 0.03357 0.01771 0.0463 C 0.01771 0.04792 0.0168 0.04954 0.0168 0.05116 C 0.0168 0.05949 0.01771 0.06134 0.01967 0.06783 C 0.01836 0.10787 0.01862 0.08796 0.01862 0.12801 " pathEditMode="relative" ptsTypes="AAAAAAAAA">
                                      <p:cBhvr>
                                        <p:cTn id="18" dur="2000" fill="hold"/>
                                        <p:tgtEl>
                                          <p:spTgt spid="1075"/>
                                        </p:tgtEl>
                                        <p:attrNameLst>
                                          <p:attrName>ppt_x</p:attrName>
                                          <p:attrName>ppt_y</p:attrName>
                                        </p:attrNameLst>
                                      </p:cBhvr>
                                    </p:animMotion>
                                  </p:childTnLst>
                                </p:cTn>
                              </p:par>
                              <p:par>
                                <p:cTn id="19" presetID="0" presetClass="path" presetSubtype="0" repeatCount="indefinite" accel="50000" decel="50000" fill="hold" grpId="0" nodeType="withEffect">
                                  <p:stCondLst>
                                    <p:cond delay="0"/>
                                  </p:stCondLst>
                                  <p:childTnLst>
                                    <p:animMotion origin="layout" path="M -3.54167E-6 0.0044 L -3.54167E-6 0.0044 C 0.00026 0.01991 0.00092 0.03542 0.00092 0.05093 C 0.00092 0.07384 -3.54167E-6 0.11945 -3.54167E-6 0.11945 " pathEditMode="relative" ptsTypes="AAAA">
                                      <p:cBhvr>
                                        <p:cTn id="20" dur="2000" fill="hold"/>
                                        <p:tgtEl>
                                          <p:spTgt spid="107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 grpId="0" animBg="1"/>
      <p:bldP spid="1065" grpId="0" animBg="1"/>
      <p:bldP spid="1066" grpId="0" animBg="1"/>
      <p:bldP spid="1067" grpId="0" animBg="1"/>
      <p:bldP spid="1072" grpId="0" animBg="1"/>
      <p:bldP spid="1074" grpId="0" animBg="1"/>
      <p:bldP spid="1075" grpId="0" animBg="1"/>
      <p:bldP spid="107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6000">
              <a:srgbClr val="FA9F1B"/>
            </a:gs>
            <a:gs pos="100000">
              <a:srgbClr val="BF5C14"/>
            </a:gs>
            <a:gs pos="92000">
              <a:srgbClr val="C25F14"/>
            </a:gs>
            <a:gs pos="99000">
              <a:srgbClr val="C25F14"/>
            </a:gs>
          </a:gsLst>
          <a:lin ang="540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B91E6A9-52CF-9334-6731-FBD96FBFAD50}"/>
              </a:ext>
            </a:extLst>
          </p:cNvPr>
          <p:cNvSpPr/>
          <p:nvPr/>
        </p:nvSpPr>
        <p:spPr>
          <a:xfrm>
            <a:off x="158115" y="251460"/>
            <a:ext cx="11875770" cy="6355080"/>
          </a:xfrm>
          <a:prstGeom prst="rect">
            <a:avLst/>
          </a:prstGeom>
          <a:solidFill>
            <a:schemeClr val="tx1">
              <a:lumMod val="75000"/>
              <a:lumOff val="2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1E2A4A19-1278-C122-B9E8-4638E42D7735}"/>
              </a:ext>
            </a:extLst>
          </p:cNvPr>
          <p:cNvSpPr txBox="1"/>
          <p:nvPr/>
        </p:nvSpPr>
        <p:spPr>
          <a:xfrm>
            <a:off x="158115" y="400595"/>
            <a:ext cx="2222235" cy="830997"/>
          </a:xfrm>
          <a:prstGeom prst="rect">
            <a:avLst/>
          </a:prstGeom>
          <a:noFill/>
        </p:spPr>
        <p:txBody>
          <a:bodyPr wrap="square" rtlCol="0">
            <a:spAutoFit/>
          </a:bodyPr>
          <a:lstStyle/>
          <a:p>
            <a:pPr algn="ctr"/>
            <a:r>
              <a:rPr lang="en-US" sz="4800" b="1" dirty="0">
                <a:solidFill>
                  <a:schemeClr val="accent2">
                    <a:lumMod val="75000"/>
                  </a:schemeClr>
                </a:solidFill>
                <a:latin typeface="Tempus Sans ITC" panose="04020404030D07020202" pitchFamily="82" charset="0"/>
              </a:rPr>
              <a:t>output</a:t>
            </a:r>
            <a:endParaRPr lang="en-IN" sz="4800" b="1" dirty="0">
              <a:solidFill>
                <a:schemeClr val="accent2">
                  <a:lumMod val="75000"/>
                </a:schemeClr>
              </a:solidFill>
              <a:latin typeface="Tempus Sans ITC" panose="04020404030D07020202" pitchFamily="82" charset="0"/>
            </a:endParaRPr>
          </a:p>
        </p:txBody>
      </p:sp>
      <p:sp>
        <p:nvSpPr>
          <p:cNvPr id="3" name="TextBox 2">
            <a:extLst>
              <a:ext uri="{FF2B5EF4-FFF2-40B4-BE49-F238E27FC236}">
                <a16:creationId xmlns:a16="http://schemas.microsoft.com/office/drawing/2014/main" id="{881D8C09-3A48-99FB-8821-B8A578F97A40}"/>
              </a:ext>
            </a:extLst>
          </p:cNvPr>
          <p:cNvSpPr txBox="1"/>
          <p:nvPr/>
        </p:nvSpPr>
        <p:spPr>
          <a:xfrm>
            <a:off x="10068" y="1386442"/>
            <a:ext cx="2518327" cy="461665"/>
          </a:xfrm>
          <a:prstGeom prst="rect">
            <a:avLst/>
          </a:prstGeom>
          <a:noFill/>
        </p:spPr>
        <p:txBody>
          <a:bodyPr wrap="square" rtlCol="0">
            <a:spAutoFit/>
          </a:bodyPr>
          <a:lstStyle/>
          <a:p>
            <a:pPr algn="ctr"/>
            <a:r>
              <a:rPr lang="en-US" sz="2400" b="1" dirty="0">
                <a:solidFill>
                  <a:schemeClr val="accent2">
                    <a:lumMod val="75000"/>
                  </a:schemeClr>
                </a:solidFill>
                <a:latin typeface="Tempus Sans ITC" panose="04020404030D07020202" pitchFamily="82" charset="0"/>
              </a:rPr>
              <a:t>HOMEPAGE</a:t>
            </a:r>
            <a:endParaRPr lang="en-IN" sz="2400" b="1" dirty="0">
              <a:solidFill>
                <a:schemeClr val="accent2">
                  <a:lumMod val="75000"/>
                </a:schemeClr>
              </a:solidFill>
              <a:latin typeface="Tempus Sans ITC" panose="04020404030D07020202" pitchFamily="82" charset="0"/>
            </a:endParaRPr>
          </a:p>
        </p:txBody>
      </p:sp>
      <p:pic>
        <p:nvPicPr>
          <p:cNvPr id="6" name="Picture 5">
            <a:extLst>
              <a:ext uri="{FF2B5EF4-FFF2-40B4-BE49-F238E27FC236}">
                <a16:creationId xmlns:a16="http://schemas.microsoft.com/office/drawing/2014/main" id="{C3788A0C-23DA-6F6F-CEBD-91C22DB55805}"/>
              </a:ext>
            </a:extLst>
          </p:cNvPr>
          <p:cNvPicPr>
            <a:picLocks noChangeAspect="1"/>
          </p:cNvPicPr>
          <p:nvPr/>
        </p:nvPicPr>
        <p:blipFill>
          <a:blip r:embed="rId2"/>
          <a:stretch>
            <a:fillRect/>
          </a:stretch>
        </p:blipFill>
        <p:spPr>
          <a:xfrm>
            <a:off x="300971" y="1848107"/>
            <a:ext cx="11072423" cy="4519763"/>
          </a:xfrm>
          <a:prstGeom prst="rect">
            <a:avLst/>
          </a:prstGeom>
        </p:spPr>
      </p:pic>
    </p:spTree>
    <p:extLst>
      <p:ext uri="{BB962C8B-B14F-4D97-AF65-F5344CB8AC3E}">
        <p14:creationId xmlns:p14="http://schemas.microsoft.com/office/powerpoint/2010/main" val="3661304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Cha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6000">
              <a:srgbClr val="FA9F1B"/>
            </a:gs>
            <a:gs pos="100000">
              <a:srgbClr val="BF5C14"/>
            </a:gs>
            <a:gs pos="92000">
              <a:srgbClr val="C25F14"/>
            </a:gs>
            <a:gs pos="99000">
              <a:srgbClr val="C25F14"/>
            </a:gs>
          </a:gsLst>
          <a:lin ang="540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B91E6A9-52CF-9334-6731-FBD96FBFAD50}"/>
              </a:ext>
            </a:extLst>
          </p:cNvPr>
          <p:cNvSpPr/>
          <p:nvPr/>
        </p:nvSpPr>
        <p:spPr>
          <a:xfrm>
            <a:off x="158115" y="251460"/>
            <a:ext cx="11875770" cy="6355080"/>
          </a:xfrm>
          <a:prstGeom prst="rect">
            <a:avLst/>
          </a:prstGeom>
          <a:solidFill>
            <a:schemeClr val="tx1">
              <a:lumMod val="75000"/>
              <a:lumOff val="2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881D8C09-3A48-99FB-8821-B8A578F97A40}"/>
              </a:ext>
            </a:extLst>
          </p:cNvPr>
          <p:cNvSpPr txBox="1"/>
          <p:nvPr/>
        </p:nvSpPr>
        <p:spPr>
          <a:xfrm>
            <a:off x="158115" y="734014"/>
            <a:ext cx="5136697" cy="461665"/>
          </a:xfrm>
          <a:prstGeom prst="rect">
            <a:avLst/>
          </a:prstGeom>
          <a:noFill/>
        </p:spPr>
        <p:txBody>
          <a:bodyPr wrap="square" rtlCol="0">
            <a:spAutoFit/>
          </a:bodyPr>
          <a:lstStyle/>
          <a:p>
            <a:pPr algn="ctr"/>
            <a:r>
              <a:rPr lang="en-US" sz="2400" b="1" dirty="0">
                <a:solidFill>
                  <a:schemeClr val="accent2">
                    <a:lumMod val="75000"/>
                  </a:schemeClr>
                </a:solidFill>
                <a:latin typeface="Tempus Sans ITC" panose="04020404030D07020202" pitchFamily="82" charset="0"/>
              </a:rPr>
              <a:t>MULTILINGUAL AUDIO SUPPORT</a:t>
            </a:r>
            <a:endParaRPr lang="en-IN" sz="2400" b="1" dirty="0">
              <a:solidFill>
                <a:schemeClr val="accent2">
                  <a:lumMod val="75000"/>
                </a:schemeClr>
              </a:solidFill>
              <a:latin typeface="Tempus Sans ITC" panose="04020404030D07020202" pitchFamily="82" charset="0"/>
            </a:endParaRPr>
          </a:p>
        </p:txBody>
      </p:sp>
      <p:pic>
        <p:nvPicPr>
          <p:cNvPr id="6" name="Picture 5">
            <a:extLst>
              <a:ext uri="{FF2B5EF4-FFF2-40B4-BE49-F238E27FC236}">
                <a16:creationId xmlns:a16="http://schemas.microsoft.com/office/drawing/2014/main" id="{C3788A0C-23DA-6F6F-CEBD-91C22DB558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0197" y="1517103"/>
            <a:ext cx="9191592" cy="4519763"/>
          </a:xfrm>
          <a:prstGeom prst="rect">
            <a:avLst/>
          </a:prstGeom>
        </p:spPr>
      </p:pic>
    </p:spTree>
    <p:extLst>
      <p:ext uri="{BB962C8B-B14F-4D97-AF65-F5344CB8AC3E}">
        <p14:creationId xmlns:p14="http://schemas.microsoft.com/office/powerpoint/2010/main" val="41702648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000">
              <a:srgbClr val="FA9F1B"/>
            </a:gs>
            <a:gs pos="100000">
              <a:srgbClr val="BF5C14"/>
            </a:gs>
            <a:gs pos="92000">
              <a:srgbClr val="C25F14"/>
            </a:gs>
            <a:gs pos="99000">
              <a:srgbClr val="C25F14"/>
            </a:gs>
          </a:gsLst>
          <a:lin ang="540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B91E6A9-52CF-9334-6731-FBD96FBFAD50}"/>
              </a:ext>
            </a:extLst>
          </p:cNvPr>
          <p:cNvSpPr/>
          <p:nvPr/>
        </p:nvSpPr>
        <p:spPr>
          <a:xfrm>
            <a:off x="158115" y="251460"/>
            <a:ext cx="11875770" cy="6355080"/>
          </a:xfrm>
          <a:prstGeom prst="rect">
            <a:avLst/>
          </a:prstGeom>
          <a:solidFill>
            <a:schemeClr val="tx1">
              <a:lumMod val="75000"/>
              <a:lumOff val="2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881D8C09-3A48-99FB-8821-B8A578F97A40}"/>
              </a:ext>
            </a:extLst>
          </p:cNvPr>
          <p:cNvSpPr txBox="1"/>
          <p:nvPr/>
        </p:nvSpPr>
        <p:spPr>
          <a:xfrm>
            <a:off x="158115" y="829818"/>
            <a:ext cx="3569155" cy="461665"/>
          </a:xfrm>
          <a:prstGeom prst="rect">
            <a:avLst/>
          </a:prstGeom>
          <a:noFill/>
        </p:spPr>
        <p:txBody>
          <a:bodyPr wrap="square" rtlCol="0">
            <a:spAutoFit/>
          </a:bodyPr>
          <a:lstStyle/>
          <a:p>
            <a:pPr algn="ctr"/>
            <a:r>
              <a:rPr lang="en-US" sz="2400" b="1" dirty="0">
                <a:solidFill>
                  <a:schemeClr val="accent2">
                    <a:lumMod val="75000"/>
                  </a:schemeClr>
                </a:solidFill>
                <a:latin typeface="Tempus Sans ITC" panose="04020404030D07020202" pitchFamily="82" charset="0"/>
              </a:rPr>
              <a:t>360 degree view support</a:t>
            </a:r>
            <a:endParaRPr lang="en-IN" sz="2400" b="1" dirty="0">
              <a:solidFill>
                <a:schemeClr val="accent2">
                  <a:lumMod val="75000"/>
                </a:schemeClr>
              </a:solidFill>
              <a:latin typeface="Tempus Sans ITC" panose="04020404030D07020202" pitchFamily="82" charset="0"/>
            </a:endParaRPr>
          </a:p>
        </p:txBody>
      </p:sp>
      <p:pic>
        <p:nvPicPr>
          <p:cNvPr id="6" name="Picture 5">
            <a:extLst>
              <a:ext uri="{FF2B5EF4-FFF2-40B4-BE49-F238E27FC236}">
                <a16:creationId xmlns:a16="http://schemas.microsoft.com/office/drawing/2014/main" id="{C3788A0C-23DA-6F6F-CEBD-91C22DB558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032" y="1517103"/>
            <a:ext cx="9129921" cy="4519763"/>
          </a:xfrm>
          <a:prstGeom prst="rect">
            <a:avLst/>
          </a:prstGeom>
        </p:spPr>
      </p:pic>
    </p:spTree>
    <p:extLst>
      <p:ext uri="{BB962C8B-B14F-4D97-AF65-F5344CB8AC3E}">
        <p14:creationId xmlns:p14="http://schemas.microsoft.com/office/powerpoint/2010/main" val="3120264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6000">
              <a:srgbClr val="FA9F1B"/>
            </a:gs>
            <a:gs pos="100000">
              <a:srgbClr val="BF5C14"/>
            </a:gs>
            <a:gs pos="92000">
              <a:srgbClr val="C25F14"/>
            </a:gs>
            <a:gs pos="99000">
              <a:srgbClr val="C25F14"/>
            </a:gs>
          </a:gsLst>
          <a:lin ang="540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B91E6A9-52CF-9334-6731-FBD96FBFAD50}"/>
              </a:ext>
            </a:extLst>
          </p:cNvPr>
          <p:cNvSpPr/>
          <p:nvPr/>
        </p:nvSpPr>
        <p:spPr>
          <a:xfrm>
            <a:off x="158115" y="251460"/>
            <a:ext cx="11875770" cy="6355080"/>
          </a:xfrm>
          <a:prstGeom prst="rect">
            <a:avLst/>
          </a:prstGeom>
          <a:solidFill>
            <a:schemeClr val="tx1">
              <a:lumMod val="75000"/>
              <a:lumOff val="2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881D8C09-3A48-99FB-8821-B8A578F97A40}"/>
              </a:ext>
            </a:extLst>
          </p:cNvPr>
          <p:cNvSpPr txBox="1"/>
          <p:nvPr/>
        </p:nvSpPr>
        <p:spPr>
          <a:xfrm>
            <a:off x="158115" y="829818"/>
            <a:ext cx="3569155" cy="461665"/>
          </a:xfrm>
          <a:prstGeom prst="rect">
            <a:avLst/>
          </a:prstGeom>
          <a:noFill/>
        </p:spPr>
        <p:txBody>
          <a:bodyPr wrap="square" rtlCol="0">
            <a:spAutoFit/>
          </a:bodyPr>
          <a:lstStyle/>
          <a:p>
            <a:pPr algn="ctr"/>
            <a:r>
              <a:rPr lang="en-US" sz="2400" b="1" dirty="0">
                <a:solidFill>
                  <a:schemeClr val="accent2">
                    <a:lumMod val="75000"/>
                  </a:schemeClr>
                </a:solidFill>
                <a:latin typeface="Tempus Sans ITC" panose="04020404030D07020202" pitchFamily="82" charset="0"/>
              </a:rPr>
              <a:t>Endangered Temples page</a:t>
            </a:r>
            <a:endParaRPr lang="en-IN" sz="2400" b="1" dirty="0">
              <a:solidFill>
                <a:schemeClr val="accent2">
                  <a:lumMod val="75000"/>
                </a:schemeClr>
              </a:solidFill>
              <a:latin typeface="Tempus Sans ITC" panose="04020404030D07020202" pitchFamily="82" charset="0"/>
            </a:endParaRPr>
          </a:p>
        </p:txBody>
      </p:sp>
      <p:pic>
        <p:nvPicPr>
          <p:cNvPr id="6" name="Picture 5">
            <a:extLst>
              <a:ext uri="{FF2B5EF4-FFF2-40B4-BE49-F238E27FC236}">
                <a16:creationId xmlns:a16="http://schemas.microsoft.com/office/drawing/2014/main" id="{C3788A0C-23DA-6F6F-CEBD-91C22DB558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8980" y="1525787"/>
            <a:ext cx="9114025" cy="4502395"/>
          </a:xfrm>
          <a:prstGeom prst="rect">
            <a:avLst/>
          </a:prstGeom>
        </p:spPr>
      </p:pic>
    </p:spTree>
    <p:extLst>
      <p:ext uri="{BB962C8B-B14F-4D97-AF65-F5344CB8AC3E}">
        <p14:creationId xmlns:p14="http://schemas.microsoft.com/office/powerpoint/2010/main" val="2097076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6000">
              <a:srgbClr val="FA9F1B"/>
            </a:gs>
            <a:gs pos="100000">
              <a:srgbClr val="BF5C14"/>
            </a:gs>
            <a:gs pos="92000">
              <a:srgbClr val="C25F14"/>
            </a:gs>
            <a:gs pos="99000">
              <a:srgbClr val="C25F14"/>
            </a:gs>
          </a:gsLst>
          <a:lin ang="540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B91E6A9-52CF-9334-6731-FBD96FBFAD50}"/>
              </a:ext>
            </a:extLst>
          </p:cNvPr>
          <p:cNvSpPr/>
          <p:nvPr/>
        </p:nvSpPr>
        <p:spPr>
          <a:xfrm>
            <a:off x="158115" y="251460"/>
            <a:ext cx="11875770" cy="6355080"/>
          </a:xfrm>
          <a:prstGeom prst="rect">
            <a:avLst/>
          </a:prstGeom>
          <a:solidFill>
            <a:schemeClr val="tx1">
              <a:lumMod val="75000"/>
              <a:lumOff val="2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881D8C09-3A48-99FB-8821-B8A578F97A40}"/>
              </a:ext>
            </a:extLst>
          </p:cNvPr>
          <p:cNvSpPr txBox="1"/>
          <p:nvPr/>
        </p:nvSpPr>
        <p:spPr>
          <a:xfrm>
            <a:off x="158115" y="829818"/>
            <a:ext cx="3569155" cy="461665"/>
          </a:xfrm>
          <a:prstGeom prst="rect">
            <a:avLst/>
          </a:prstGeom>
          <a:noFill/>
        </p:spPr>
        <p:txBody>
          <a:bodyPr wrap="square" rtlCol="0">
            <a:spAutoFit/>
          </a:bodyPr>
          <a:lstStyle/>
          <a:p>
            <a:pPr algn="ctr"/>
            <a:r>
              <a:rPr lang="en-US" sz="2400" b="1" dirty="0">
                <a:solidFill>
                  <a:schemeClr val="accent2">
                    <a:lumMod val="75000"/>
                  </a:schemeClr>
                </a:solidFill>
                <a:latin typeface="Tempus Sans ITC" panose="04020404030D07020202" pitchFamily="82" charset="0"/>
              </a:rPr>
              <a:t>Temple History page</a:t>
            </a:r>
            <a:endParaRPr lang="en-IN" sz="2400" b="1" dirty="0">
              <a:solidFill>
                <a:schemeClr val="accent2">
                  <a:lumMod val="75000"/>
                </a:schemeClr>
              </a:solidFill>
              <a:latin typeface="Tempus Sans ITC" panose="04020404030D07020202" pitchFamily="82" charset="0"/>
            </a:endParaRPr>
          </a:p>
        </p:txBody>
      </p:sp>
      <p:pic>
        <p:nvPicPr>
          <p:cNvPr id="6" name="Picture 5">
            <a:extLst>
              <a:ext uri="{FF2B5EF4-FFF2-40B4-BE49-F238E27FC236}">
                <a16:creationId xmlns:a16="http://schemas.microsoft.com/office/drawing/2014/main" id="{C3788A0C-23DA-6F6F-CEBD-91C22DB558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88574" y="1525787"/>
            <a:ext cx="9094837" cy="4502395"/>
          </a:xfrm>
          <a:prstGeom prst="rect">
            <a:avLst/>
          </a:prstGeom>
        </p:spPr>
      </p:pic>
    </p:spTree>
    <p:extLst>
      <p:ext uri="{BB962C8B-B14F-4D97-AF65-F5344CB8AC3E}">
        <p14:creationId xmlns:p14="http://schemas.microsoft.com/office/powerpoint/2010/main" val="658625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6000">
              <a:srgbClr val="FA9F1B"/>
            </a:gs>
            <a:gs pos="100000">
              <a:srgbClr val="BF5C14"/>
            </a:gs>
            <a:gs pos="92000">
              <a:srgbClr val="C25F14"/>
            </a:gs>
            <a:gs pos="99000">
              <a:srgbClr val="C25F14"/>
            </a:gs>
          </a:gsLst>
          <a:lin ang="540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B91E6A9-52CF-9334-6731-FBD96FBFAD50}"/>
              </a:ext>
            </a:extLst>
          </p:cNvPr>
          <p:cNvSpPr/>
          <p:nvPr/>
        </p:nvSpPr>
        <p:spPr>
          <a:xfrm>
            <a:off x="158115" y="251460"/>
            <a:ext cx="11875770" cy="6355080"/>
          </a:xfrm>
          <a:prstGeom prst="rect">
            <a:avLst/>
          </a:prstGeom>
          <a:solidFill>
            <a:schemeClr val="tx1">
              <a:lumMod val="75000"/>
              <a:lumOff val="25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881D8C09-3A48-99FB-8821-B8A578F97A40}"/>
              </a:ext>
            </a:extLst>
          </p:cNvPr>
          <p:cNvSpPr txBox="1"/>
          <p:nvPr/>
        </p:nvSpPr>
        <p:spPr>
          <a:xfrm>
            <a:off x="158115" y="829818"/>
            <a:ext cx="3569155" cy="461665"/>
          </a:xfrm>
          <a:prstGeom prst="rect">
            <a:avLst/>
          </a:prstGeom>
          <a:noFill/>
        </p:spPr>
        <p:txBody>
          <a:bodyPr wrap="square" rtlCol="0">
            <a:spAutoFit/>
          </a:bodyPr>
          <a:lstStyle/>
          <a:p>
            <a:pPr algn="ctr"/>
            <a:r>
              <a:rPr lang="en-US" sz="2400" b="1" dirty="0">
                <a:solidFill>
                  <a:schemeClr val="accent2">
                    <a:lumMod val="75000"/>
                  </a:schemeClr>
                </a:solidFill>
                <a:latin typeface="Tempus Sans ITC" panose="04020404030D07020202" pitchFamily="82" charset="0"/>
              </a:rPr>
              <a:t>Temple gallery page</a:t>
            </a:r>
            <a:endParaRPr lang="en-IN" sz="2400" b="1" dirty="0">
              <a:solidFill>
                <a:schemeClr val="accent2">
                  <a:lumMod val="75000"/>
                </a:schemeClr>
              </a:solidFill>
              <a:latin typeface="Tempus Sans ITC" panose="04020404030D07020202" pitchFamily="82" charset="0"/>
            </a:endParaRPr>
          </a:p>
        </p:txBody>
      </p:sp>
      <p:pic>
        <p:nvPicPr>
          <p:cNvPr id="6" name="Picture 5">
            <a:extLst>
              <a:ext uri="{FF2B5EF4-FFF2-40B4-BE49-F238E27FC236}">
                <a16:creationId xmlns:a16="http://schemas.microsoft.com/office/drawing/2014/main" id="{C3788A0C-23DA-6F6F-CEBD-91C22DB558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3355" y="1525787"/>
            <a:ext cx="9085274" cy="4502395"/>
          </a:xfrm>
          <a:prstGeom prst="rect">
            <a:avLst/>
          </a:prstGeom>
        </p:spPr>
      </p:pic>
    </p:spTree>
    <p:extLst>
      <p:ext uri="{BB962C8B-B14F-4D97-AF65-F5344CB8AC3E}">
        <p14:creationId xmlns:p14="http://schemas.microsoft.com/office/powerpoint/2010/main" val="2308091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95F292-2E99-54E2-D42C-30DA79D083AE}"/>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F43F74A-2CDC-7DFD-9592-EB0179F03023}"/>
              </a:ext>
            </a:extLst>
          </p:cNvPr>
          <p:cNvSpPr txBox="1"/>
          <p:nvPr/>
        </p:nvSpPr>
        <p:spPr>
          <a:xfrm>
            <a:off x="390336" y="2133600"/>
            <a:ext cx="6069003" cy="2308324"/>
          </a:xfrm>
          <a:prstGeom prst="rect">
            <a:avLst/>
          </a:prstGeom>
          <a:noFill/>
        </p:spPr>
        <p:txBody>
          <a:bodyPr wrap="square" rtlCol="0">
            <a:spAutoFit/>
          </a:bodyPr>
          <a:lstStyle/>
          <a:p>
            <a:pPr algn="ctr"/>
            <a:r>
              <a:rPr lang="en-US" sz="4800" b="1" dirty="0">
                <a:solidFill>
                  <a:schemeClr val="accent2">
                    <a:lumMod val="75000"/>
                  </a:schemeClr>
                </a:solidFill>
                <a:latin typeface="Tempus Sans ITC" panose="04020404030D07020202" pitchFamily="82" charset="0"/>
              </a:rPr>
              <a:t>HAVE</a:t>
            </a:r>
          </a:p>
          <a:p>
            <a:pPr algn="ctr"/>
            <a:r>
              <a:rPr lang="en-US" sz="4800" b="1" dirty="0">
                <a:solidFill>
                  <a:schemeClr val="accent2">
                    <a:lumMod val="75000"/>
                  </a:schemeClr>
                </a:solidFill>
                <a:latin typeface="Tempus Sans ITC" panose="04020404030D07020202" pitchFamily="82" charset="0"/>
              </a:rPr>
              <a:t>ANY</a:t>
            </a:r>
          </a:p>
          <a:p>
            <a:pPr algn="ctr"/>
            <a:r>
              <a:rPr lang="en-US" sz="4800" b="1" dirty="0">
                <a:solidFill>
                  <a:schemeClr val="accent2">
                    <a:lumMod val="75000"/>
                  </a:schemeClr>
                </a:solidFill>
                <a:latin typeface="Tempus Sans ITC" panose="04020404030D07020202" pitchFamily="82" charset="0"/>
              </a:rPr>
              <a:t>QUESTIONS?</a:t>
            </a:r>
            <a:endParaRPr lang="en-IN" sz="4800" b="1" dirty="0">
              <a:solidFill>
                <a:schemeClr val="accent2">
                  <a:lumMod val="75000"/>
                </a:schemeClr>
              </a:solidFill>
              <a:latin typeface="Tempus Sans ITC" panose="04020404030D07020202" pitchFamily="82" charset="0"/>
            </a:endParaRPr>
          </a:p>
        </p:txBody>
      </p:sp>
      <p:pic>
        <p:nvPicPr>
          <p:cNvPr id="4" name="Picture 3">
            <a:extLst>
              <a:ext uri="{FF2B5EF4-FFF2-40B4-BE49-F238E27FC236}">
                <a16:creationId xmlns:a16="http://schemas.microsoft.com/office/drawing/2014/main" id="{FFF805BE-C17F-5EDF-9689-3738C14CB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675" y="475909"/>
            <a:ext cx="4877481" cy="4877481"/>
          </a:xfrm>
          <a:prstGeom prst="rect">
            <a:avLst/>
          </a:prstGeom>
        </p:spPr>
      </p:pic>
    </p:spTree>
    <p:extLst>
      <p:ext uri="{BB962C8B-B14F-4D97-AF65-F5344CB8AC3E}">
        <p14:creationId xmlns:p14="http://schemas.microsoft.com/office/powerpoint/2010/main" val="319563123"/>
      </p:ext>
    </p:extLst>
  </p:cSld>
  <p:clrMapOvr>
    <a:masterClrMapping/>
  </p:clrMapOvr>
  <mc:AlternateContent xmlns:mc="http://schemas.openxmlformats.org/markup-compatibility/2006" xmlns:p14="http://schemas.microsoft.com/office/powerpoint/2010/main">
    <mc:Choice Requires="p14">
      <p:transition spd="slow"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CEE3F4BD-19B1-DA96-73F9-229882E2927D}"/>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1" name="Rectangle: Rounded Corners 30">
            <a:extLst>
              <a:ext uri="{FF2B5EF4-FFF2-40B4-BE49-F238E27FC236}">
                <a16:creationId xmlns:a16="http://schemas.microsoft.com/office/drawing/2014/main" id="{10F02BD9-375D-819B-8705-5543ECE35D43}"/>
              </a:ext>
            </a:extLst>
          </p:cNvPr>
          <p:cNvSpPr/>
          <p:nvPr/>
        </p:nvSpPr>
        <p:spPr>
          <a:xfrm>
            <a:off x="8152944" y="1865522"/>
            <a:ext cx="771181" cy="384672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2" name="Rectangle: Rounded Corners 31">
            <a:extLst>
              <a:ext uri="{FF2B5EF4-FFF2-40B4-BE49-F238E27FC236}">
                <a16:creationId xmlns:a16="http://schemas.microsoft.com/office/drawing/2014/main" id="{9E8C84CC-35FC-B420-F2AC-C428924D4BF1}"/>
              </a:ext>
            </a:extLst>
          </p:cNvPr>
          <p:cNvSpPr/>
          <p:nvPr/>
        </p:nvSpPr>
        <p:spPr>
          <a:xfrm>
            <a:off x="6208703" y="2140944"/>
            <a:ext cx="771181" cy="3295879"/>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3" name="Rectangle: Rounded Corners 32">
            <a:extLst>
              <a:ext uri="{FF2B5EF4-FFF2-40B4-BE49-F238E27FC236}">
                <a16:creationId xmlns:a16="http://schemas.microsoft.com/office/drawing/2014/main" id="{20557A2D-B9F0-695A-71B1-62AADE7E56F4}"/>
              </a:ext>
            </a:extLst>
          </p:cNvPr>
          <p:cNvSpPr/>
          <p:nvPr/>
        </p:nvSpPr>
        <p:spPr>
          <a:xfrm>
            <a:off x="7185758"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4" name="Rectangle: Rounded Corners 33">
            <a:extLst>
              <a:ext uri="{FF2B5EF4-FFF2-40B4-BE49-F238E27FC236}">
                <a16:creationId xmlns:a16="http://schemas.microsoft.com/office/drawing/2014/main" id="{9793F63B-5EAD-441D-06B3-7037F7756FED}"/>
              </a:ext>
            </a:extLst>
          </p:cNvPr>
          <p:cNvSpPr/>
          <p:nvPr/>
        </p:nvSpPr>
        <p:spPr>
          <a:xfrm>
            <a:off x="9103376"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5" name="Rectangle: Rounded Corners 34">
            <a:extLst>
              <a:ext uri="{FF2B5EF4-FFF2-40B4-BE49-F238E27FC236}">
                <a16:creationId xmlns:a16="http://schemas.microsoft.com/office/drawing/2014/main" id="{76C85101-3DA9-87ED-AA0A-A84F07CD19C9}"/>
              </a:ext>
            </a:extLst>
          </p:cNvPr>
          <p:cNvSpPr/>
          <p:nvPr/>
        </p:nvSpPr>
        <p:spPr>
          <a:xfrm>
            <a:off x="10042104" y="2019758"/>
            <a:ext cx="771181" cy="3538250"/>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36" name="Rectangle: Rounded Corners 35">
            <a:extLst>
              <a:ext uri="{FF2B5EF4-FFF2-40B4-BE49-F238E27FC236}">
                <a16:creationId xmlns:a16="http://schemas.microsoft.com/office/drawing/2014/main" id="{750D269F-6544-CEC6-F1DC-2955009A00EA}"/>
              </a:ext>
            </a:extLst>
          </p:cNvPr>
          <p:cNvSpPr/>
          <p:nvPr/>
        </p:nvSpPr>
        <p:spPr>
          <a:xfrm>
            <a:off x="10971651" y="1463407"/>
            <a:ext cx="771181" cy="465095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1029">
            <a:extLst>
              <a:ext uri="{FF2B5EF4-FFF2-40B4-BE49-F238E27FC236}">
                <a16:creationId xmlns:a16="http://schemas.microsoft.com/office/drawing/2014/main" id="{380638E0-723D-C878-495B-F264701F2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385" y="3642258"/>
            <a:ext cx="1437860" cy="1437860"/>
          </a:xfrm>
          <a:prstGeom prst="rect">
            <a:avLst/>
          </a:prstGeom>
        </p:spPr>
      </p:pic>
      <p:pic>
        <p:nvPicPr>
          <p:cNvPr id="1032" name="Picture 1031">
            <a:extLst>
              <a:ext uri="{FF2B5EF4-FFF2-40B4-BE49-F238E27FC236}">
                <a16:creationId xmlns:a16="http://schemas.microsoft.com/office/drawing/2014/main" id="{7CBA69CA-6EAB-8D10-FABF-0278FF603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92" y="635274"/>
            <a:ext cx="3134314" cy="3134314"/>
          </a:xfrm>
          <a:prstGeom prst="rect">
            <a:avLst/>
          </a:prstGeom>
        </p:spPr>
      </p:pic>
      <p:pic>
        <p:nvPicPr>
          <p:cNvPr id="1034" name="Picture 1033">
            <a:extLst>
              <a:ext uri="{FF2B5EF4-FFF2-40B4-BE49-F238E27FC236}">
                <a16:creationId xmlns:a16="http://schemas.microsoft.com/office/drawing/2014/main" id="{78EA34BD-3850-60E7-BB8A-B79CD20E50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315" y="5123508"/>
            <a:ext cx="1800000" cy="1800000"/>
          </a:xfrm>
          <a:prstGeom prst="rect">
            <a:avLst/>
          </a:prstGeom>
        </p:spPr>
      </p:pic>
      <p:pic>
        <p:nvPicPr>
          <p:cNvPr id="1036" name="Picture 1035">
            <a:extLst>
              <a:ext uri="{FF2B5EF4-FFF2-40B4-BE49-F238E27FC236}">
                <a16:creationId xmlns:a16="http://schemas.microsoft.com/office/drawing/2014/main" id="{25FBF5C3-B76A-9749-E7CE-371A7FF98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669" y="6819312"/>
            <a:ext cx="1647292" cy="1647292"/>
          </a:xfrm>
          <a:prstGeom prst="rect">
            <a:avLst/>
          </a:prstGeom>
        </p:spPr>
      </p:pic>
      <p:pic>
        <p:nvPicPr>
          <p:cNvPr id="1038" name="Picture 1037">
            <a:extLst>
              <a:ext uri="{FF2B5EF4-FFF2-40B4-BE49-F238E27FC236}">
                <a16:creationId xmlns:a16="http://schemas.microsoft.com/office/drawing/2014/main" id="{F795CFCE-1191-01CD-CF22-C2D43B278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307" y="8381494"/>
            <a:ext cx="1723646" cy="1723646"/>
          </a:xfrm>
          <a:prstGeom prst="rect">
            <a:avLst/>
          </a:prstGeom>
        </p:spPr>
      </p:pic>
      <p:pic>
        <p:nvPicPr>
          <p:cNvPr id="1040" name="Picture 1039">
            <a:extLst>
              <a:ext uri="{FF2B5EF4-FFF2-40B4-BE49-F238E27FC236}">
                <a16:creationId xmlns:a16="http://schemas.microsoft.com/office/drawing/2014/main" id="{DE7E221E-2AF2-74DA-B39E-EC0FA6CFD7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458" y="10040779"/>
            <a:ext cx="1797344" cy="1797344"/>
          </a:xfrm>
          <a:prstGeom prst="rect">
            <a:avLst/>
          </a:prstGeom>
        </p:spPr>
      </p:pic>
      <p:pic>
        <p:nvPicPr>
          <p:cNvPr id="1042" name="Picture 1041">
            <a:extLst>
              <a:ext uri="{FF2B5EF4-FFF2-40B4-BE49-F238E27FC236}">
                <a16:creationId xmlns:a16="http://schemas.microsoft.com/office/drawing/2014/main" id="{7A4BBCF8-20F8-B3D4-D570-C7256391F3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82" y="11495274"/>
            <a:ext cx="2529788" cy="2529788"/>
          </a:xfrm>
          <a:prstGeom prst="rect">
            <a:avLst/>
          </a:prstGeom>
        </p:spPr>
      </p:pic>
      <p:pic>
        <p:nvPicPr>
          <p:cNvPr id="1044" name="Picture 1043">
            <a:extLst>
              <a:ext uri="{FF2B5EF4-FFF2-40B4-BE49-F238E27FC236}">
                <a16:creationId xmlns:a16="http://schemas.microsoft.com/office/drawing/2014/main" id="{31BF7605-1A59-5905-9806-28BE491C07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13497408"/>
            <a:ext cx="2529789" cy="2529789"/>
          </a:xfrm>
          <a:prstGeom prst="rect">
            <a:avLst/>
          </a:prstGeom>
        </p:spPr>
      </p:pic>
      <p:pic>
        <p:nvPicPr>
          <p:cNvPr id="1048" name="Picture 1047">
            <a:extLst>
              <a:ext uri="{FF2B5EF4-FFF2-40B4-BE49-F238E27FC236}">
                <a16:creationId xmlns:a16="http://schemas.microsoft.com/office/drawing/2014/main" id="{393ADD1E-0621-1CB1-5BF1-54D17104A8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420" y="15684347"/>
            <a:ext cx="2449486" cy="2449486"/>
          </a:xfrm>
          <a:prstGeom prst="rect">
            <a:avLst/>
          </a:prstGeom>
        </p:spPr>
      </p:pic>
      <p:sp>
        <p:nvSpPr>
          <p:cNvPr id="1050" name="TextBox 1049">
            <a:extLst>
              <a:ext uri="{FF2B5EF4-FFF2-40B4-BE49-F238E27FC236}">
                <a16:creationId xmlns:a16="http://schemas.microsoft.com/office/drawing/2014/main" id="{66C6941C-6BB5-B128-88B0-B1DB2F2AF9D4}"/>
              </a:ext>
            </a:extLst>
          </p:cNvPr>
          <p:cNvSpPr txBox="1"/>
          <p:nvPr/>
        </p:nvSpPr>
        <p:spPr>
          <a:xfrm>
            <a:off x="2397546" y="1602035"/>
            <a:ext cx="4023594" cy="369332"/>
          </a:xfrm>
          <a:prstGeom prst="rect">
            <a:avLst/>
          </a:prstGeom>
          <a:noFill/>
        </p:spPr>
        <p:txBody>
          <a:bodyPr wrap="square" rtlCol="0">
            <a:spAutoFit/>
          </a:bodyPr>
          <a:lstStyle/>
          <a:p>
            <a:pPr algn="ctr"/>
            <a:r>
              <a:rPr lang="en-US" b="1" dirty="0">
                <a:solidFill>
                  <a:schemeClr val="accent2">
                    <a:lumMod val="75000"/>
                  </a:schemeClr>
                </a:solidFill>
              </a:rPr>
              <a:t>TEMPLE PRESERVATION AWARENESS</a:t>
            </a:r>
            <a:endParaRPr lang="en-IN" b="1" dirty="0">
              <a:solidFill>
                <a:schemeClr val="accent2">
                  <a:lumMod val="75000"/>
                </a:schemeClr>
              </a:solidFill>
            </a:endParaRPr>
          </a:p>
        </p:txBody>
      </p:sp>
      <p:sp>
        <p:nvSpPr>
          <p:cNvPr id="1051" name="TextBox 1050">
            <a:extLst>
              <a:ext uri="{FF2B5EF4-FFF2-40B4-BE49-F238E27FC236}">
                <a16:creationId xmlns:a16="http://schemas.microsoft.com/office/drawing/2014/main" id="{EFB10508-F03F-B2ED-14C2-922E485FBD5A}"/>
              </a:ext>
            </a:extLst>
          </p:cNvPr>
          <p:cNvSpPr txBox="1"/>
          <p:nvPr/>
        </p:nvSpPr>
        <p:spPr>
          <a:xfrm>
            <a:off x="2516906" y="2019758"/>
            <a:ext cx="3691797" cy="2862322"/>
          </a:xfrm>
          <a:prstGeom prst="rect">
            <a:avLst/>
          </a:prstGeom>
          <a:noFill/>
        </p:spPr>
        <p:txBody>
          <a:bodyPr wrap="square" rtlCol="0">
            <a:spAutoFit/>
          </a:bodyPr>
          <a:lstStyle/>
          <a:p>
            <a:r>
              <a:rPr lang="en-US" b="0" i="0" dirty="0">
                <a:solidFill>
                  <a:srgbClr val="ECECEC"/>
                </a:solidFill>
                <a:effectLst/>
                <a:latin typeface="Söhne"/>
              </a:rPr>
              <a:t>At the core of our mission lies the promotion of temple preservation awareness. Through our platform, we aim to educate and inspire individuals about the importance of safeguarding Tamil Nadu's endangered temples, ensuring their cultural significance and historical value are appreciated and preserved for future generations to cherish.</a:t>
            </a:r>
            <a:endParaRPr lang="en-IN" dirty="0"/>
          </a:p>
        </p:txBody>
      </p:sp>
    </p:spTree>
    <p:extLst>
      <p:ext uri="{BB962C8B-B14F-4D97-AF65-F5344CB8AC3E}">
        <p14:creationId xmlns:p14="http://schemas.microsoft.com/office/powerpoint/2010/main" val="281879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DD75A9FF-8F3A-0F96-A1EB-A1112DE0C538}"/>
                  </a:ext>
                </a:extLst>
              </p:cNvPr>
              <p:cNvGraphicFramePr>
                <a:graphicFrameLocks noChangeAspect="1"/>
              </p:cNvGraphicFramePr>
              <p:nvPr>
                <p:extLst>
                  <p:ext uri="{D42A27DB-BD31-4B8C-83A1-F6EECF244321}">
                    <p14:modId xmlns:p14="http://schemas.microsoft.com/office/powerpoint/2010/main" val="4182155605"/>
                  </p:ext>
                </p:extLst>
              </p:nvPr>
            </p:nvGraphicFramePr>
            <p:xfrm>
              <a:off x="4731560" y="1064299"/>
              <a:ext cx="3053672" cy="4679898"/>
            </p:xfrm>
            <a:graphic>
              <a:graphicData uri="http://schemas.microsoft.com/office/drawing/2017/model3d">
                <am3d:model3d r:embed="rId3">
                  <am3d:spPr>
                    <a:xfrm>
                      <a:off x="0" y="0"/>
                      <a:ext cx="3053672" cy="4679898"/>
                    </a:xfrm>
                    <a:prstGeom prst="rect">
                      <a:avLst/>
                    </a:prstGeom>
                  </am3d:spPr>
                  <am3d:camera>
                    <am3d:pos x="0" y="0" z="67746668"/>
                    <am3d:up dx="0" dy="36000000" dz="0"/>
                    <am3d:lookAt x="0" y="0" z="0"/>
                    <am3d:perspective fov="2700000"/>
                  </am3d:camera>
                  <am3d:trans>
                    <am3d:meterPerModelUnit n="1171300" d="1000000"/>
                    <am3d:preTrans dx="7" dy="0" dz="-17122518"/>
                    <am3d:scale>
                      <am3d:sx n="1000000" d="1000000"/>
                      <am3d:sy n="1000000" d="1000000"/>
                      <am3d:sz n="1000000" d="1000000"/>
                    </am3d:scale>
                    <am3d:rot ax="-272026" ay="334168" az="-26450"/>
                    <am3d:postTrans dx="0" dy="0" dz="0"/>
                  </am3d:trans>
                  <am3d:raster rName="Office3DRenderer" rVer="16.0.8326">
                    <am3d:blip r:embed="rId4"/>
                  </am3d:raster>
                  <am3d:objViewport viewportSz="6383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DD75A9FF-8F3A-0F96-A1EB-A1112DE0C538}"/>
                  </a:ext>
                </a:extLst>
              </p:cNvPr>
              <p:cNvPicPr>
                <a:picLocks noGrp="1" noRot="1" noChangeAspect="1" noMove="1" noResize="1" noEditPoints="1" noAdjustHandles="1" noChangeArrowheads="1" noChangeShapeType="1" noCrop="1"/>
              </p:cNvPicPr>
              <p:nvPr/>
            </p:nvPicPr>
            <p:blipFill>
              <a:blip r:embed="rId4"/>
              <a:stretch>
                <a:fillRect/>
              </a:stretch>
            </p:blipFill>
            <p:spPr>
              <a:xfrm>
                <a:off x="4731560" y="1064299"/>
                <a:ext cx="3053672" cy="4679898"/>
              </a:xfrm>
              <a:prstGeom prst="rect">
                <a:avLst/>
              </a:prstGeom>
            </p:spPr>
          </p:pic>
        </mc:Fallback>
      </mc:AlternateContent>
      <p:sp>
        <p:nvSpPr>
          <p:cNvPr id="3" name="TextBox 2">
            <a:extLst>
              <a:ext uri="{FF2B5EF4-FFF2-40B4-BE49-F238E27FC236}">
                <a16:creationId xmlns:a16="http://schemas.microsoft.com/office/drawing/2014/main" id="{4B540BAC-CBB5-F80A-B414-848559B39243}"/>
              </a:ext>
            </a:extLst>
          </p:cNvPr>
          <p:cNvSpPr txBox="1"/>
          <p:nvPr/>
        </p:nvSpPr>
        <p:spPr>
          <a:xfrm>
            <a:off x="184597" y="842010"/>
            <a:ext cx="3930204" cy="830997"/>
          </a:xfrm>
          <a:prstGeom prst="rect">
            <a:avLst/>
          </a:prstGeom>
          <a:noFill/>
        </p:spPr>
        <p:txBody>
          <a:bodyPr wrap="square" rtlCol="0">
            <a:spAutoFit/>
          </a:bodyPr>
          <a:lstStyle/>
          <a:p>
            <a:pPr algn="ctr"/>
            <a:r>
              <a:rPr lang="en-US" sz="4800" b="1" dirty="0">
                <a:solidFill>
                  <a:schemeClr val="accent2">
                    <a:lumMod val="75000"/>
                  </a:schemeClr>
                </a:solidFill>
                <a:latin typeface="Tempus Sans ITC" panose="04020404030D07020202" pitchFamily="82" charset="0"/>
              </a:rPr>
              <a:t>THANK YOU</a:t>
            </a:r>
            <a:endParaRPr lang="en-IN" sz="4800" b="1" dirty="0">
              <a:solidFill>
                <a:schemeClr val="accent2">
                  <a:lumMod val="75000"/>
                </a:schemeClr>
              </a:solidFill>
              <a:latin typeface="Tempus Sans ITC" panose="04020404030D07020202" pitchFamily="82" charset="0"/>
            </a:endParaRPr>
          </a:p>
        </p:txBody>
      </p:sp>
    </p:spTree>
    <p:extLst>
      <p:ext uri="{BB962C8B-B14F-4D97-AF65-F5344CB8AC3E}">
        <p14:creationId xmlns:p14="http://schemas.microsoft.com/office/powerpoint/2010/main" val="167319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anim calcmode="lin" valueType="num">
                                      <p:cBhvr>
                                        <p:cTn id="10" dur="1000" fill="hold"/>
                                        <p:tgtEl>
                                          <p:spTgt spid="2"/>
                                        </p:tgtEl>
                                        <p:attrNameLst>
                                          <p:attrName>ppt_x</p:attrName>
                                        </p:attrNameLst>
                                      </p:cBhvr>
                                      <p:tavLst>
                                        <p:tav tm="0">
                                          <p:val>
                                            <p:fltVal val="0.5"/>
                                          </p:val>
                                        </p:tav>
                                        <p:tav tm="100000">
                                          <p:val>
                                            <p:strVal val="#ppt_x"/>
                                          </p:val>
                                        </p:tav>
                                      </p:tavLst>
                                    </p:anim>
                                    <p:anim calcmode="lin" valueType="num">
                                      <p:cBhvr>
                                        <p:cTn id="11" dur="1000" fill="hold"/>
                                        <p:tgtEl>
                                          <p:spTgt spid="2"/>
                                        </p:tgtEl>
                                        <p:attrNameLst>
                                          <p:attrName>ppt_y</p:attrName>
                                        </p:attrNameLst>
                                      </p:cBhvr>
                                      <p:tavLst>
                                        <p:tav tm="0">
                                          <p:val>
                                            <p:fltVal val="0.5"/>
                                          </p:val>
                                        </p:tav>
                                        <p:tav tm="100000">
                                          <p:val>
                                            <p:strVal val="#ppt_y"/>
                                          </p:val>
                                        </p:tav>
                                      </p:tavLst>
                                    </p:anim>
                                  </p:childTnLst>
                                </p:cTn>
                              </p:par>
                              <p:par>
                                <p:cTn id="12" presetID="47"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FFD77-8D8E-D015-3F4B-0858380AB34F}"/>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911B2086-56B8-7795-83AF-EE5BA0B9ED23}"/>
              </a:ext>
            </a:extLst>
          </p:cNvPr>
          <p:cNvSpPr/>
          <p:nvPr/>
        </p:nvSpPr>
        <p:spPr>
          <a:xfrm>
            <a:off x="8152944" y="1664464"/>
            <a:ext cx="771181" cy="4649118"/>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E583DC7A-0CC9-FD81-6534-49DFAB359AC1}"/>
              </a:ext>
            </a:extLst>
          </p:cNvPr>
          <p:cNvSpPr/>
          <p:nvPr/>
        </p:nvSpPr>
        <p:spPr>
          <a:xfrm>
            <a:off x="6208703" y="180217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B9C49C79-4D30-1DC6-E9CF-55B1BB5FC89E}"/>
              </a:ext>
            </a:extLst>
          </p:cNvPr>
          <p:cNvSpPr/>
          <p:nvPr/>
        </p:nvSpPr>
        <p:spPr>
          <a:xfrm>
            <a:off x="7185758" y="2256161"/>
            <a:ext cx="771181" cy="3465724"/>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715CE5AB-6B31-62A2-F097-07F9CF517F75}"/>
              </a:ext>
            </a:extLst>
          </p:cNvPr>
          <p:cNvSpPr/>
          <p:nvPr/>
        </p:nvSpPr>
        <p:spPr>
          <a:xfrm>
            <a:off x="9103376" y="2011037"/>
            <a:ext cx="771181" cy="395597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E4A5327E-8022-7B8E-61FB-855D7787A21C}"/>
              </a:ext>
            </a:extLst>
          </p:cNvPr>
          <p:cNvSpPr/>
          <p:nvPr/>
        </p:nvSpPr>
        <p:spPr>
          <a:xfrm>
            <a:off x="10042104" y="1886637"/>
            <a:ext cx="771181" cy="420477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0173238A-338C-8420-61F5-DC94C89EF8D2}"/>
              </a:ext>
            </a:extLst>
          </p:cNvPr>
          <p:cNvSpPr/>
          <p:nvPr/>
        </p:nvSpPr>
        <p:spPr>
          <a:xfrm>
            <a:off x="10971651" y="1941724"/>
            <a:ext cx="771181" cy="378016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6AABE875-2B66-046F-A9D4-23DD156F2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7" y="2126477"/>
            <a:ext cx="2791990" cy="2791990"/>
          </a:xfrm>
          <a:prstGeom prst="rect">
            <a:avLst/>
          </a:prstGeom>
        </p:spPr>
      </p:pic>
      <p:pic>
        <p:nvPicPr>
          <p:cNvPr id="17" name="Picture 16">
            <a:extLst>
              <a:ext uri="{FF2B5EF4-FFF2-40B4-BE49-F238E27FC236}">
                <a16:creationId xmlns:a16="http://schemas.microsoft.com/office/drawing/2014/main" id="{8E623EA6-D409-C3FD-24F1-356092C6C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77" y="-273627"/>
            <a:ext cx="2438875" cy="2438875"/>
          </a:xfrm>
          <a:prstGeom prst="rect">
            <a:avLst/>
          </a:prstGeom>
        </p:spPr>
      </p:pic>
      <p:pic>
        <p:nvPicPr>
          <p:cNvPr id="18" name="Picture 17">
            <a:extLst>
              <a:ext uri="{FF2B5EF4-FFF2-40B4-BE49-F238E27FC236}">
                <a16:creationId xmlns:a16="http://schemas.microsoft.com/office/drawing/2014/main" id="{4F461B29-EC1E-61CD-5E07-4A4FF3B39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512" y="4957238"/>
            <a:ext cx="1800000" cy="1800000"/>
          </a:xfrm>
          <a:prstGeom prst="rect">
            <a:avLst/>
          </a:prstGeom>
        </p:spPr>
      </p:pic>
      <p:pic>
        <p:nvPicPr>
          <p:cNvPr id="19" name="Picture 18">
            <a:extLst>
              <a:ext uri="{FF2B5EF4-FFF2-40B4-BE49-F238E27FC236}">
                <a16:creationId xmlns:a16="http://schemas.microsoft.com/office/drawing/2014/main" id="{EDB3801B-8BD2-BB44-D6C3-C120FE92ED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866" y="6653042"/>
            <a:ext cx="1647292" cy="1647292"/>
          </a:xfrm>
          <a:prstGeom prst="rect">
            <a:avLst/>
          </a:prstGeom>
        </p:spPr>
      </p:pic>
      <p:pic>
        <p:nvPicPr>
          <p:cNvPr id="20" name="Picture 19">
            <a:extLst>
              <a:ext uri="{FF2B5EF4-FFF2-40B4-BE49-F238E27FC236}">
                <a16:creationId xmlns:a16="http://schemas.microsoft.com/office/drawing/2014/main" id="{0A918DA8-9F7B-AC47-24AD-C5A8B6AECD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504" y="8215224"/>
            <a:ext cx="1723646" cy="1723646"/>
          </a:xfrm>
          <a:prstGeom prst="rect">
            <a:avLst/>
          </a:prstGeom>
        </p:spPr>
      </p:pic>
      <p:pic>
        <p:nvPicPr>
          <p:cNvPr id="21" name="Picture 20">
            <a:extLst>
              <a:ext uri="{FF2B5EF4-FFF2-40B4-BE49-F238E27FC236}">
                <a16:creationId xmlns:a16="http://schemas.microsoft.com/office/drawing/2014/main" id="{1158824A-A936-4C36-2812-4194D4D08E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655" y="9874509"/>
            <a:ext cx="1797344" cy="1797344"/>
          </a:xfrm>
          <a:prstGeom prst="rect">
            <a:avLst/>
          </a:prstGeom>
        </p:spPr>
      </p:pic>
      <p:pic>
        <p:nvPicPr>
          <p:cNvPr id="22" name="Picture 21">
            <a:extLst>
              <a:ext uri="{FF2B5EF4-FFF2-40B4-BE49-F238E27FC236}">
                <a16:creationId xmlns:a16="http://schemas.microsoft.com/office/drawing/2014/main" id="{8BC0FF55-D7AC-AAF3-B4E9-962F5C0A9E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85" y="11329004"/>
            <a:ext cx="2529788" cy="2529788"/>
          </a:xfrm>
          <a:prstGeom prst="rect">
            <a:avLst/>
          </a:prstGeom>
        </p:spPr>
      </p:pic>
      <p:pic>
        <p:nvPicPr>
          <p:cNvPr id="23" name="Picture 22">
            <a:extLst>
              <a:ext uri="{FF2B5EF4-FFF2-40B4-BE49-F238E27FC236}">
                <a16:creationId xmlns:a16="http://schemas.microsoft.com/office/drawing/2014/main" id="{A14C6FC5-99B0-CFB8-21C5-DDAA2273D0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03" y="13331138"/>
            <a:ext cx="2529789" cy="2529789"/>
          </a:xfrm>
          <a:prstGeom prst="rect">
            <a:avLst/>
          </a:prstGeom>
        </p:spPr>
      </p:pic>
      <p:pic>
        <p:nvPicPr>
          <p:cNvPr id="24" name="Picture 23">
            <a:extLst>
              <a:ext uri="{FF2B5EF4-FFF2-40B4-BE49-F238E27FC236}">
                <a16:creationId xmlns:a16="http://schemas.microsoft.com/office/drawing/2014/main" id="{0C29CED2-7F1A-5260-7921-6D73B61F6C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17" y="15518077"/>
            <a:ext cx="2449486" cy="2449486"/>
          </a:xfrm>
          <a:prstGeom prst="rect">
            <a:avLst/>
          </a:prstGeom>
        </p:spPr>
      </p:pic>
      <p:sp>
        <p:nvSpPr>
          <p:cNvPr id="25" name="TextBox 24">
            <a:extLst>
              <a:ext uri="{FF2B5EF4-FFF2-40B4-BE49-F238E27FC236}">
                <a16:creationId xmlns:a16="http://schemas.microsoft.com/office/drawing/2014/main" id="{AD319E99-C48A-2330-C16A-EA717A737CB1}"/>
              </a:ext>
            </a:extLst>
          </p:cNvPr>
          <p:cNvSpPr txBox="1"/>
          <p:nvPr/>
        </p:nvSpPr>
        <p:spPr>
          <a:xfrm>
            <a:off x="2185109" y="2438875"/>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Active Community Engagement</a:t>
            </a:r>
            <a:endParaRPr lang="en-IN" b="1" dirty="0">
              <a:solidFill>
                <a:schemeClr val="accent2">
                  <a:lumMod val="75000"/>
                </a:schemeClr>
              </a:solidFill>
            </a:endParaRPr>
          </a:p>
        </p:txBody>
      </p:sp>
      <p:sp>
        <p:nvSpPr>
          <p:cNvPr id="26" name="TextBox 25">
            <a:extLst>
              <a:ext uri="{FF2B5EF4-FFF2-40B4-BE49-F238E27FC236}">
                <a16:creationId xmlns:a16="http://schemas.microsoft.com/office/drawing/2014/main" id="{AA811858-27E0-5B6B-9E6C-518D2294DBB8}"/>
              </a:ext>
            </a:extLst>
          </p:cNvPr>
          <p:cNvSpPr txBox="1"/>
          <p:nvPr/>
        </p:nvSpPr>
        <p:spPr>
          <a:xfrm>
            <a:off x="2528909" y="2897319"/>
            <a:ext cx="3691797" cy="3139321"/>
          </a:xfrm>
          <a:prstGeom prst="rect">
            <a:avLst/>
          </a:prstGeom>
          <a:noFill/>
        </p:spPr>
        <p:txBody>
          <a:bodyPr wrap="square" rtlCol="0">
            <a:spAutoFit/>
          </a:bodyPr>
          <a:lstStyle/>
          <a:p>
            <a:r>
              <a:rPr lang="en-US" b="0" i="0" dirty="0">
                <a:solidFill>
                  <a:srgbClr val="ECECEC"/>
                </a:solidFill>
                <a:effectLst/>
                <a:latin typeface="Söhne"/>
              </a:rPr>
              <a:t>Our platform fosters vibrant community interaction, enabling users to connect, share experiences, and collaborate on initiatives to preserve Tamil Nadu's endangered temples. Through integrated Gmail account creation, users can easily join and contribute to these efforts, fostering a collective sense of responsibility towards our cultural heritage.</a:t>
            </a:r>
            <a:endParaRPr lang="en-IN" dirty="0"/>
          </a:p>
        </p:txBody>
      </p:sp>
    </p:spTree>
    <p:extLst>
      <p:ext uri="{BB962C8B-B14F-4D97-AF65-F5344CB8AC3E}">
        <p14:creationId xmlns:p14="http://schemas.microsoft.com/office/powerpoint/2010/main" val="37825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36920DD-DBAE-01E0-7518-AC0EB77FF67E}"/>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12" name="Rectangle: Rounded Corners 11">
            <a:extLst>
              <a:ext uri="{FF2B5EF4-FFF2-40B4-BE49-F238E27FC236}">
                <a16:creationId xmlns:a16="http://schemas.microsoft.com/office/drawing/2014/main" id="{F3980906-A8B2-300D-9D51-2B6E6F0D320A}"/>
              </a:ext>
            </a:extLst>
          </p:cNvPr>
          <p:cNvSpPr/>
          <p:nvPr/>
        </p:nvSpPr>
        <p:spPr>
          <a:xfrm>
            <a:off x="8152944" y="1865522"/>
            <a:ext cx="771181" cy="384672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3" name="Rectangle: Rounded Corners 12">
            <a:extLst>
              <a:ext uri="{FF2B5EF4-FFF2-40B4-BE49-F238E27FC236}">
                <a16:creationId xmlns:a16="http://schemas.microsoft.com/office/drawing/2014/main" id="{77BCBC15-F465-87C2-D76A-A420FB4D7BD4}"/>
              </a:ext>
            </a:extLst>
          </p:cNvPr>
          <p:cNvSpPr/>
          <p:nvPr/>
        </p:nvSpPr>
        <p:spPr>
          <a:xfrm>
            <a:off x="6208703" y="2140944"/>
            <a:ext cx="771181" cy="3295879"/>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4" name="Rectangle: Rounded Corners 13">
            <a:extLst>
              <a:ext uri="{FF2B5EF4-FFF2-40B4-BE49-F238E27FC236}">
                <a16:creationId xmlns:a16="http://schemas.microsoft.com/office/drawing/2014/main" id="{B87F8B5A-F89F-568D-A509-43F2B06ED00C}"/>
              </a:ext>
            </a:extLst>
          </p:cNvPr>
          <p:cNvSpPr/>
          <p:nvPr/>
        </p:nvSpPr>
        <p:spPr>
          <a:xfrm>
            <a:off x="7185758"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5" name="Rectangle: Rounded Corners 14">
            <a:extLst>
              <a:ext uri="{FF2B5EF4-FFF2-40B4-BE49-F238E27FC236}">
                <a16:creationId xmlns:a16="http://schemas.microsoft.com/office/drawing/2014/main" id="{5EDB8B85-77A7-5511-C65F-8DE888EBA11E}"/>
              </a:ext>
            </a:extLst>
          </p:cNvPr>
          <p:cNvSpPr/>
          <p:nvPr/>
        </p:nvSpPr>
        <p:spPr>
          <a:xfrm>
            <a:off x="9103376"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6" name="Rectangle: Rounded Corners 15">
            <a:extLst>
              <a:ext uri="{FF2B5EF4-FFF2-40B4-BE49-F238E27FC236}">
                <a16:creationId xmlns:a16="http://schemas.microsoft.com/office/drawing/2014/main" id="{52499A04-B5B6-44BD-1FCA-5BFD27B25ECB}"/>
              </a:ext>
            </a:extLst>
          </p:cNvPr>
          <p:cNvSpPr/>
          <p:nvPr/>
        </p:nvSpPr>
        <p:spPr>
          <a:xfrm>
            <a:off x="10042104" y="2019758"/>
            <a:ext cx="771181" cy="3538250"/>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7" name="Rectangle: Rounded Corners 16">
            <a:extLst>
              <a:ext uri="{FF2B5EF4-FFF2-40B4-BE49-F238E27FC236}">
                <a16:creationId xmlns:a16="http://schemas.microsoft.com/office/drawing/2014/main" id="{4EF32A3F-706A-BA74-7997-6997E9353B3C}"/>
              </a:ext>
            </a:extLst>
          </p:cNvPr>
          <p:cNvSpPr/>
          <p:nvPr/>
        </p:nvSpPr>
        <p:spPr>
          <a:xfrm>
            <a:off x="10971651" y="1463407"/>
            <a:ext cx="771181" cy="465095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4351C3EB-0D01-FC17-AA01-1AC11ADC4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65" y="618569"/>
            <a:ext cx="1667535" cy="1667535"/>
          </a:xfrm>
          <a:prstGeom prst="rect">
            <a:avLst/>
          </a:prstGeom>
        </p:spPr>
      </p:pic>
      <p:pic>
        <p:nvPicPr>
          <p:cNvPr id="24" name="Picture 23">
            <a:extLst>
              <a:ext uri="{FF2B5EF4-FFF2-40B4-BE49-F238E27FC236}">
                <a16:creationId xmlns:a16="http://schemas.microsoft.com/office/drawing/2014/main" id="{6BC3FFA1-981F-247E-837E-04B105397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744" y="-2008996"/>
            <a:ext cx="2580468" cy="2580468"/>
          </a:xfrm>
          <a:prstGeom prst="rect">
            <a:avLst/>
          </a:prstGeom>
        </p:spPr>
      </p:pic>
      <p:pic>
        <p:nvPicPr>
          <p:cNvPr id="25" name="Picture 24">
            <a:extLst>
              <a:ext uri="{FF2B5EF4-FFF2-40B4-BE49-F238E27FC236}">
                <a16:creationId xmlns:a16="http://schemas.microsoft.com/office/drawing/2014/main" id="{4CD51F9F-FF5C-47AF-2C88-C2FE96D8BE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356" y="1918166"/>
            <a:ext cx="3158782" cy="3158782"/>
          </a:xfrm>
          <a:prstGeom prst="rect">
            <a:avLst/>
          </a:prstGeom>
        </p:spPr>
      </p:pic>
      <p:pic>
        <p:nvPicPr>
          <p:cNvPr id="26" name="Picture 25">
            <a:extLst>
              <a:ext uri="{FF2B5EF4-FFF2-40B4-BE49-F238E27FC236}">
                <a16:creationId xmlns:a16="http://schemas.microsoft.com/office/drawing/2014/main" id="{FC6EDCFF-658B-C8AD-6EC3-F5E66BA070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072" y="4935809"/>
            <a:ext cx="1647292" cy="1647292"/>
          </a:xfrm>
          <a:prstGeom prst="rect">
            <a:avLst/>
          </a:prstGeom>
        </p:spPr>
      </p:pic>
      <p:pic>
        <p:nvPicPr>
          <p:cNvPr id="27" name="Picture 26">
            <a:extLst>
              <a:ext uri="{FF2B5EF4-FFF2-40B4-BE49-F238E27FC236}">
                <a16:creationId xmlns:a16="http://schemas.microsoft.com/office/drawing/2014/main" id="{56F13950-DA58-55E3-3067-3644D10076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9656" y="6540806"/>
            <a:ext cx="1723646" cy="1723646"/>
          </a:xfrm>
          <a:prstGeom prst="rect">
            <a:avLst/>
          </a:prstGeom>
        </p:spPr>
      </p:pic>
      <p:pic>
        <p:nvPicPr>
          <p:cNvPr id="28" name="Picture 27">
            <a:extLst>
              <a:ext uri="{FF2B5EF4-FFF2-40B4-BE49-F238E27FC236}">
                <a16:creationId xmlns:a16="http://schemas.microsoft.com/office/drawing/2014/main" id="{F1F69FDA-133E-40E5-F641-2D7C7891A9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656" y="8154932"/>
            <a:ext cx="1797344" cy="1797344"/>
          </a:xfrm>
          <a:prstGeom prst="rect">
            <a:avLst/>
          </a:prstGeom>
        </p:spPr>
      </p:pic>
      <p:pic>
        <p:nvPicPr>
          <p:cNvPr id="29" name="Picture 28">
            <a:extLst>
              <a:ext uri="{FF2B5EF4-FFF2-40B4-BE49-F238E27FC236}">
                <a16:creationId xmlns:a16="http://schemas.microsoft.com/office/drawing/2014/main" id="{906393E4-4E9F-484D-C2A2-567BAB9446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743" y="9774741"/>
            <a:ext cx="2529788" cy="2529788"/>
          </a:xfrm>
          <a:prstGeom prst="rect">
            <a:avLst/>
          </a:prstGeom>
        </p:spPr>
      </p:pic>
      <p:pic>
        <p:nvPicPr>
          <p:cNvPr id="30" name="Picture 29">
            <a:extLst>
              <a:ext uri="{FF2B5EF4-FFF2-40B4-BE49-F238E27FC236}">
                <a16:creationId xmlns:a16="http://schemas.microsoft.com/office/drawing/2014/main" id="{65C79DE5-B9B0-32D7-0667-95439E1CEA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4929" y="11555793"/>
            <a:ext cx="2529789" cy="2529789"/>
          </a:xfrm>
          <a:prstGeom prst="rect">
            <a:avLst/>
          </a:prstGeom>
        </p:spPr>
      </p:pic>
      <p:pic>
        <p:nvPicPr>
          <p:cNvPr id="31" name="Picture 30">
            <a:extLst>
              <a:ext uri="{FF2B5EF4-FFF2-40B4-BE49-F238E27FC236}">
                <a16:creationId xmlns:a16="http://schemas.microsoft.com/office/drawing/2014/main" id="{529C33EC-3A65-AAEF-1CA2-B4AA01C74D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744" y="13867231"/>
            <a:ext cx="2449486" cy="2449486"/>
          </a:xfrm>
          <a:prstGeom prst="rect">
            <a:avLst/>
          </a:prstGeom>
        </p:spPr>
      </p:pic>
      <p:sp>
        <p:nvSpPr>
          <p:cNvPr id="32" name="TextBox 31">
            <a:extLst>
              <a:ext uri="{FF2B5EF4-FFF2-40B4-BE49-F238E27FC236}">
                <a16:creationId xmlns:a16="http://schemas.microsoft.com/office/drawing/2014/main" id="{5A93652D-C79A-2F84-8904-0146BA15E258}"/>
              </a:ext>
            </a:extLst>
          </p:cNvPr>
          <p:cNvSpPr txBox="1"/>
          <p:nvPr/>
        </p:nvSpPr>
        <p:spPr>
          <a:xfrm>
            <a:off x="2185109" y="2438875"/>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Multilingual Audio Guide</a:t>
            </a:r>
            <a:endParaRPr lang="en-IN" b="1" dirty="0">
              <a:solidFill>
                <a:schemeClr val="accent2">
                  <a:lumMod val="75000"/>
                </a:schemeClr>
              </a:solidFill>
            </a:endParaRPr>
          </a:p>
        </p:txBody>
      </p:sp>
      <p:sp>
        <p:nvSpPr>
          <p:cNvPr id="33" name="TextBox 32">
            <a:extLst>
              <a:ext uri="{FF2B5EF4-FFF2-40B4-BE49-F238E27FC236}">
                <a16:creationId xmlns:a16="http://schemas.microsoft.com/office/drawing/2014/main" id="{0F6BF79C-8DFF-B723-3664-50C2B27BDB67}"/>
              </a:ext>
            </a:extLst>
          </p:cNvPr>
          <p:cNvSpPr txBox="1"/>
          <p:nvPr/>
        </p:nvSpPr>
        <p:spPr>
          <a:xfrm>
            <a:off x="2528909" y="2897319"/>
            <a:ext cx="3691797" cy="2031325"/>
          </a:xfrm>
          <a:prstGeom prst="rect">
            <a:avLst/>
          </a:prstGeom>
          <a:noFill/>
        </p:spPr>
        <p:txBody>
          <a:bodyPr wrap="square" rtlCol="0">
            <a:spAutoFit/>
          </a:bodyPr>
          <a:lstStyle/>
          <a:p>
            <a:r>
              <a:rPr lang="en-US" b="0" i="0" dirty="0">
                <a:solidFill>
                  <a:srgbClr val="ECECEC"/>
                </a:solidFill>
                <a:effectLst/>
                <a:latin typeface="Söhne"/>
              </a:rPr>
              <a:t>Our website offers a unique feature – a multilingual audio guide. Visitors can explore these temples while listening to narrations in their preferred language, enhancing their understanding and appreciation of the rich history behind each site.</a:t>
            </a:r>
            <a:endParaRPr lang="en-IN" dirty="0"/>
          </a:p>
        </p:txBody>
      </p:sp>
    </p:spTree>
    <p:extLst>
      <p:ext uri="{BB962C8B-B14F-4D97-AF65-F5344CB8AC3E}">
        <p14:creationId xmlns:p14="http://schemas.microsoft.com/office/powerpoint/2010/main" val="18292602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1B5614-801C-8080-A465-CBC548C848C3}"/>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1FAD5CFF-E324-FE01-4171-1371A243BB01}"/>
              </a:ext>
            </a:extLst>
          </p:cNvPr>
          <p:cNvSpPr/>
          <p:nvPr/>
        </p:nvSpPr>
        <p:spPr>
          <a:xfrm>
            <a:off x="8152944" y="1664464"/>
            <a:ext cx="771181" cy="4649118"/>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30F470E4-D1CB-B0A8-33DF-120028A714C6}"/>
              </a:ext>
            </a:extLst>
          </p:cNvPr>
          <p:cNvSpPr/>
          <p:nvPr/>
        </p:nvSpPr>
        <p:spPr>
          <a:xfrm>
            <a:off x="6208703" y="180217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0D66F855-AF2C-2171-C75A-CF1A214049A7}"/>
              </a:ext>
            </a:extLst>
          </p:cNvPr>
          <p:cNvSpPr/>
          <p:nvPr/>
        </p:nvSpPr>
        <p:spPr>
          <a:xfrm>
            <a:off x="7185758" y="2256161"/>
            <a:ext cx="771181" cy="3465724"/>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30A19CEE-F4FE-1C87-1EE9-432A881CCBA8}"/>
              </a:ext>
            </a:extLst>
          </p:cNvPr>
          <p:cNvSpPr/>
          <p:nvPr/>
        </p:nvSpPr>
        <p:spPr>
          <a:xfrm>
            <a:off x="9103376" y="2011037"/>
            <a:ext cx="771181" cy="395597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81ED127D-5575-2B34-CF33-1F85AC8CB379}"/>
              </a:ext>
            </a:extLst>
          </p:cNvPr>
          <p:cNvSpPr/>
          <p:nvPr/>
        </p:nvSpPr>
        <p:spPr>
          <a:xfrm>
            <a:off x="10042104" y="1886637"/>
            <a:ext cx="771181" cy="420477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CFCF7EB3-A05C-B125-669C-54E6F6A6C7C4}"/>
              </a:ext>
            </a:extLst>
          </p:cNvPr>
          <p:cNvSpPr/>
          <p:nvPr/>
        </p:nvSpPr>
        <p:spPr>
          <a:xfrm>
            <a:off x="10971651" y="1941724"/>
            <a:ext cx="771181" cy="378016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0D93A27E-B531-50B9-2DCE-0C96763001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92" y="344886"/>
            <a:ext cx="1437860" cy="1437860"/>
          </a:xfrm>
          <a:prstGeom prst="rect">
            <a:avLst/>
          </a:prstGeom>
        </p:spPr>
      </p:pic>
      <p:pic>
        <p:nvPicPr>
          <p:cNvPr id="17" name="Picture 16">
            <a:extLst>
              <a:ext uri="{FF2B5EF4-FFF2-40B4-BE49-F238E27FC236}">
                <a16:creationId xmlns:a16="http://schemas.microsoft.com/office/drawing/2014/main" id="{0BCBACB9-2697-1997-09E8-F8CBBC0C87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285" y="-2662098"/>
            <a:ext cx="2662098" cy="2662098"/>
          </a:xfrm>
          <a:prstGeom prst="rect">
            <a:avLst/>
          </a:prstGeom>
        </p:spPr>
      </p:pic>
      <p:pic>
        <p:nvPicPr>
          <p:cNvPr id="18" name="Picture 17">
            <a:extLst>
              <a:ext uri="{FF2B5EF4-FFF2-40B4-BE49-F238E27FC236}">
                <a16:creationId xmlns:a16="http://schemas.microsoft.com/office/drawing/2014/main" id="{624ED502-4236-B0B8-97BA-88552DE741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22" y="1826136"/>
            <a:ext cx="1800000" cy="1800000"/>
          </a:xfrm>
          <a:prstGeom prst="rect">
            <a:avLst/>
          </a:prstGeom>
        </p:spPr>
      </p:pic>
      <p:pic>
        <p:nvPicPr>
          <p:cNvPr id="19" name="Picture 18">
            <a:extLst>
              <a:ext uri="{FF2B5EF4-FFF2-40B4-BE49-F238E27FC236}">
                <a16:creationId xmlns:a16="http://schemas.microsoft.com/office/drawing/2014/main" id="{C947E65E-D044-7378-F20B-082DF4CE0B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455" y="3521940"/>
            <a:ext cx="2445070" cy="2445070"/>
          </a:xfrm>
          <a:prstGeom prst="rect">
            <a:avLst/>
          </a:prstGeom>
        </p:spPr>
      </p:pic>
      <p:pic>
        <p:nvPicPr>
          <p:cNvPr id="20" name="Picture 19">
            <a:extLst>
              <a:ext uri="{FF2B5EF4-FFF2-40B4-BE49-F238E27FC236}">
                <a16:creationId xmlns:a16="http://schemas.microsoft.com/office/drawing/2014/main" id="{E2C0501A-C8FF-0C55-D071-546579DBDD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955" y="6091409"/>
            <a:ext cx="1978776" cy="1978776"/>
          </a:xfrm>
          <a:prstGeom prst="rect">
            <a:avLst/>
          </a:prstGeom>
        </p:spPr>
      </p:pic>
      <p:pic>
        <p:nvPicPr>
          <p:cNvPr id="21" name="Picture 20">
            <a:extLst>
              <a:ext uri="{FF2B5EF4-FFF2-40B4-BE49-F238E27FC236}">
                <a16:creationId xmlns:a16="http://schemas.microsoft.com/office/drawing/2014/main" id="{DA2FFF19-0AEA-B2A4-86C1-D7BD4A3EFF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66" y="8084031"/>
            <a:ext cx="1978776" cy="1978776"/>
          </a:xfrm>
          <a:prstGeom prst="rect">
            <a:avLst/>
          </a:prstGeom>
        </p:spPr>
      </p:pic>
      <p:pic>
        <p:nvPicPr>
          <p:cNvPr id="22" name="Picture 21">
            <a:extLst>
              <a:ext uri="{FF2B5EF4-FFF2-40B4-BE49-F238E27FC236}">
                <a16:creationId xmlns:a16="http://schemas.microsoft.com/office/drawing/2014/main" id="{E2B32157-782F-CA8E-E865-0EDF50DFED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7483" y="9729546"/>
            <a:ext cx="2662098" cy="2662098"/>
          </a:xfrm>
          <a:prstGeom prst="rect">
            <a:avLst/>
          </a:prstGeom>
        </p:spPr>
      </p:pic>
      <p:pic>
        <p:nvPicPr>
          <p:cNvPr id="23" name="Picture 22">
            <a:extLst>
              <a:ext uri="{FF2B5EF4-FFF2-40B4-BE49-F238E27FC236}">
                <a16:creationId xmlns:a16="http://schemas.microsoft.com/office/drawing/2014/main" id="{AC2908FA-B063-4C42-274C-8583C58987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976" y="11832721"/>
            <a:ext cx="2529789" cy="2529789"/>
          </a:xfrm>
          <a:prstGeom prst="rect">
            <a:avLst/>
          </a:prstGeom>
        </p:spPr>
      </p:pic>
      <p:pic>
        <p:nvPicPr>
          <p:cNvPr id="24" name="Picture 23">
            <a:extLst>
              <a:ext uri="{FF2B5EF4-FFF2-40B4-BE49-F238E27FC236}">
                <a16:creationId xmlns:a16="http://schemas.microsoft.com/office/drawing/2014/main" id="{8E676FEA-1828-35E9-5908-3EC855FA9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1177" y="14125223"/>
            <a:ext cx="2449486" cy="2449486"/>
          </a:xfrm>
          <a:prstGeom prst="rect">
            <a:avLst/>
          </a:prstGeom>
        </p:spPr>
      </p:pic>
      <p:sp>
        <p:nvSpPr>
          <p:cNvPr id="25" name="TextBox 24">
            <a:extLst>
              <a:ext uri="{FF2B5EF4-FFF2-40B4-BE49-F238E27FC236}">
                <a16:creationId xmlns:a16="http://schemas.microsoft.com/office/drawing/2014/main" id="{A9FF56AC-60B7-E645-074A-ED5893C99D6B}"/>
              </a:ext>
            </a:extLst>
          </p:cNvPr>
          <p:cNvSpPr txBox="1"/>
          <p:nvPr/>
        </p:nvSpPr>
        <p:spPr>
          <a:xfrm>
            <a:off x="1906086" y="3605845"/>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Interactive 360-degree Views</a:t>
            </a:r>
            <a:endParaRPr lang="en-IN" b="1" dirty="0">
              <a:solidFill>
                <a:schemeClr val="accent2">
                  <a:lumMod val="75000"/>
                </a:schemeClr>
              </a:solidFill>
            </a:endParaRPr>
          </a:p>
        </p:txBody>
      </p:sp>
      <p:sp>
        <p:nvSpPr>
          <p:cNvPr id="26" name="TextBox 25">
            <a:extLst>
              <a:ext uri="{FF2B5EF4-FFF2-40B4-BE49-F238E27FC236}">
                <a16:creationId xmlns:a16="http://schemas.microsoft.com/office/drawing/2014/main" id="{8566B150-2F72-6DE1-2A22-EDE56E5F119A}"/>
              </a:ext>
            </a:extLst>
          </p:cNvPr>
          <p:cNvSpPr txBox="1"/>
          <p:nvPr/>
        </p:nvSpPr>
        <p:spPr>
          <a:xfrm>
            <a:off x="2290263" y="3989023"/>
            <a:ext cx="3691797" cy="2308324"/>
          </a:xfrm>
          <a:prstGeom prst="rect">
            <a:avLst/>
          </a:prstGeom>
          <a:noFill/>
        </p:spPr>
        <p:txBody>
          <a:bodyPr wrap="square" rtlCol="0">
            <a:spAutoFit/>
          </a:bodyPr>
          <a:lstStyle/>
          <a:p>
            <a:r>
              <a:rPr lang="en-US" b="0" i="0" dirty="0">
                <a:solidFill>
                  <a:srgbClr val="ECECEC"/>
                </a:solidFill>
                <a:effectLst/>
                <a:latin typeface="Söhne"/>
              </a:rPr>
              <a:t>Experience the beauty of Tamil Nadu's temples like never before with our interactive 360-degree views. Step into these sacred spaces virtually and immerse yourself in stunning visuals that capture every intricate detail of these architectural wonders.</a:t>
            </a:r>
            <a:endParaRPr lang="en-IN" dirty="0"/>
          </a:p>
        </p:txBody>
      </p:sp>
    </p:spTree>
    <p:extLst>
      <p:ext uri="{BB962C8B-B14F-4D97-AF65-F5344CB8AC3E}">
        <p14:creationId xmlns:p14="http://schemas.microsoft.com/office/powerpoint/2010/main" val="1328535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8019A9-1340-5CDD-1DC4-93BA89D4340F}"/>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146C2696-A772-72F1-AE0B-46E858A76F92}"/>
              </a:ext>
            </a:extLst>
          </p:cNvPr>
          <p:cNvSpPr/>
          <p:nvPr/>
        </p:nvSpPr>
        <p:spPr>
          <a:xfrm>
            <a:off x="8152944" y="1865522"/>
            <a:ext cx="771181" cy="384672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9643ADAC-A896-94D0-8C07-B855B07941CF}"/>
              </a:ext>
            </a:extLst>
          </p:cNvPr>
          <p:cNvSpPr/>
          <p:nvPr/>
        </p:nvSpPr>
        <p:spPr>
          <a:xfrm>
            <a:off x="6208703" y="2140944"/>
            <a:ext cx="771181" cy="3295879"/>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5CBF88EF-FC83-3BA7-DEAB-3C4DA044E7B0}"/>
              </a:ext>
            </a:extLst>
          </p:cNvPr>
          <p:cNvSpPr/>
          <p:nvPr/>
        </p:nvSpPr>
        <p:spPr>
          <a:xfrm>
            <a:off x="7185758"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9A119BCE-833F-EC74-FB23-C65BACF27662}"/>
              </a:ext>
            </a:extLst>
          </p:cNvPr>
          <p:cNvSpPr/>
          <p:nvPr/>
        </p:nvSpPr>
        <p:spPr>
          <a:xfrm>
            <a:off x="9103376"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5223627B-3DF2-6E21-EAD3-B412E5DE852C}"/>
              </a:ext>
            </a:extLst>
          </p:cNvPr>
          <p:cNvSpPr/>
          <p:nvPr/>
        </p:nvSpPr>
        <p:spPr>
          <a:xfrm>
            <a:off x="10042104" y="2019758"/>
            <a:ext cx="771181" cy="3538250"/>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41DA81ED-38FB-857D-324F-1463A6B8A8D6}"/>
              </a:ext>
            </a:extLst>
          </p:cNvPr>
          <p:cNvSpPr/>
          <p:nvPr/>
        </p:nvSpPr>
        <p:spPr>
          <a:xfrm>
            <a:off x="10971651" y="1463407"/>
            <a:ext cx="771181" cy="465095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D6915334-6321-56C6-52EC-764A2DE3C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88" y="-665782"/>
            <a:ext cx="1437860" cy="1437860"/>
          </a:xfrm>
          <a:prstGeom prst="rect">
            <a:avLst/>
          </a:prstGeom>
        </p:spPr>
      </p:pic>
      <p:pic>
        <p:nvPicPr>
          <p:cNvPr id="17" name="Picture 16">
            <a:extLst>
              <a:ext uri="{FF2B5EF4-FFF2-40B4-BE49-F238E27FC236}">
                <a16:creationId xmlns:a16="http://schemas.microsoft.com/office/drawing/2014/main" id="{7460BE8D-10E6-75C8-ECDA-BAA335637C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49" y="-3502031"/>
            <a:ext cx="2793726" cy="2793726"/>
          </a:xfrm>
          <a:prstGeom prst="rect">
            <a:avLst/>
          </a:prstGeom>
        </p:spPr>
      </p:pic>
      <p:pic>
        <p:nvPicPr>
          <p:cNvPr id="18" name="Picture 17">
            <a:extLst>
              <a:ext uri="{FF2B5EF4-FFF2-40B4-BE49-F238E27FC236}">
                <a16:creationId xmlns:a16="http://schemas.microsoft.com/office/drawing/2014/main" id="{B99AE88E-12AE-6B27-9DE7-4EABD78D4D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721" y="772129"/>
            <a:ext cx="1800000" cy="1800000"/>
          </a:xfrm>
          <a:prstGeom prst="rect">
            <a:avLst/>
          </a:prstGeom>
        </p:spPr>
      </p:pic>
      <p:pic>
        <p:nvPicPr>
          <p:cNvPr id="19" name="Picture 18">
            <a:extLst>
              <a:ext uri="{FF2B5EF4-FFF2-40B4-BE49-F238E27FC236}">
                <a16:creationId xmlns:a16="http://schemas.microsoft.com/office/drawing/2014/main" id="{0966A30B-3C4F-701E-3B01-B5E2BF587E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672" y="2606086"/>
            <a:ext cx="1647292" cy="1647292"/>
          </a:xfrm>
          <a:prstGeom prst="rect">
            <a:avLst/>
          </a:prstGeom>
        </p:spPr>
      </p:pic>
      <p:pic>
        <p:nvPicPr>
          <p:cNvPr id="20" name="Picture 19">
            <a:extLst>
              <a:ext uri="{FF2B5EF4-FFF2-40B4-BE49-F238E27FC236}">
                <a16:creationId xmlns:a16="http://schemas.microsoft.com/office/drawing/2014/main" id="{E9457385-A2C4-1173-6806-AF0CD5A782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78" y="4435575"/>
            <a:ext cx="2244865" cy="2244865"/>
          </a:xfrm>
          <a:prstGeom prst="rect">
            <a:avLst/>
          </a:prstGeom>
        </p:spPr>
      </p:pic>
      <p:pic>
        <p:nvPicPr>
          <p:cNvPr id="21" name="Picture 20">
            <a:extLst>
              <a:ext uri="{FF2B5EF4-FFF2-40B4-BE49-F238E27FC236}">
                <a16:creationId xmlns:a16="http://schemas.microsoft.com/office/drawing/2014/main" id="{A9B49072-9539-F204-4992-5FAF9A5620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78" y="6798375"/>
            <a:ext cx="2072775" cy="2072775"/>
          </a:xfrm>
          <a:prstGeom prst="rect">
            <a:avLst/>
          </a:prstGeom>
        </p:spPr>
      </p:pic>
      <p:pic>
        <p:nvPicPr>
          <p:cNvPr id="22" name="Picture 21">
            <a:extLst>
              <a:ext uri="{FF2B5EF4-FFF2-40B4-BE49-F238E27FC236}">
                <a16:creationId xmlns:a16="http://schemas.microsoft.com/office/drawing/2014/main" id="{49FE71CA-7250-CB7E-7971-D824FDFD91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928" y="8736037"/>
            <a:ext cx="2529788" cy="2529788"/>
          </a:xfrm>
          <a:prstGeom prst="rect">
            <a:avLst/>
          </a:prstGeom>
        </p:spPr>
      </p:pic>
      <p:pic>
        <p:nvPicPr>
          <p:cNvPr id="23" name="Picture 22">
            <a:extLst>
              <a:ext uri="{FF2B5EF4-FFF2-40B4-BE49-F238E27FC236}">
                <a16:creationId xmlns:a16="http://schemas.microsoft.com/office/drawing/2014/main" id="{B9872445-8F02-E758-6142-F436786874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771" y="10715329"/>
            <a:ext cx="2529789" cy="2529789"/>
          </a:xfrm>
          <a:prstGeom prst="rect">
            <a:avLst/>
          </a:prstGeom>
        </p:spPr>
      </p:pic>
      <p:pic>
        <p:nvPicPr>
          <p:cNvPr id="24" name="Picture 23">
            <a:extLst>
              <a:ext uri="{FF2B5EF4-FFF2-40B4-BE49-F238E27FC236}">
                <a16:creationId xmlns:a16="http://schemas.microsoft.com/office/drawing/2014/main" id="{56CB64D2-A1AE-F99B-9D0C-0587A165FE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525" y="13216607"/>
            <a:ext cx="2449486" cy="2449486"/>
          </a:xfrm>
          <a:prstGeom prst="rect">
            <a:avLst/>
          </a:prstGeom>
        </p:spPr>
      </p:pic>
      <p:sp>
        <p:nvSpPr>
          <p:cNvPr id="25" name="TextBox 24">
            <a:extLst>
              <a:ext uri="{FF2B5EF4-FFF2-40B4-BE49-F238E27FC236}">
                <a16:creationId xmlns:a16="http://schemas.microsoft.com/office/drawing/2014/main" id="{324DE668-A26C-D9E7-9177-798B5B7EF877}"/>
              </a:ext>
            </a:extLst>
          </p:cNvPr>
          <p:cNvSpPr txBox="1"/>
          <p:nvPr/>
        </p:nvSpPr>
        <p:spPr>
          <a:xfrm>
            <a:off x="2105926" y="4253378"/>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Localized Heritage Preservation Efforts</a:t>
            </a:r>
            <a:endParaRPr lang="en-IN" b="1" dirty="0">
              <a:solidFill>
                <a:schemeClr val="accent2">
                  <a:lumMod val="75000"/>
                </a:schemeClr>
              </a:solidFill>
            </a:endParaRPr>
          </a:p>
        </p:txBody>
      </p:sp>
      <p:sp>
        <p:nvSpPr>
          <p:cNvPr id="26" name="TextBox 25">
            <a:extLst>
              <a:ext uri="{FF2B5EF4-FFF2-40B4-BE49-F238E27FC236}">
                <a16:creationId xmlns:a16="http://schemas.microsoft.com/office/drawing/2014/main" id="{3B000EAB-DC1C-E50D-8D36-A1AFD08F2F96}"/>
              </a:ext>
            </a:extLst>
          </p:cNvPr>
          <p:cNvSpPr txBox="1"/>
          <p:nvPr/>
        </p:nvSpPr>
        <p:spPr>
          <a:xfrm>
            <a:off x="2312900" y="4608644"/>
            <a:ext cx="3691797" cy="2308324"/>
          </a:xfrm>
          <a:prstGeom prst="rect">
            <a:avLst/>
          </a:prstGeom>
          <a:noFill/>
        </p:spPr>
        <p:txBody>
          <a:bodyPr wrap="square" rtlCol="0">
            <a:spAutoFit/>
          </a:bodyPr>
          <a:lstStyle/>
          <a:p>
            <a:r>
              <a:rPr lang="en-US" b="0" i="0" dirty="0">
                <a:solidFill>
                  <a:srgbClr val="ECECEC"/>
                </a:solidFill>
                <a:effectLst/>
                <a:latin typeface="Söhne"/>
              </a:rPr>
              <a:t>We prioritize localized efforts to preserve Tamil Nadu's heritage by collaborating with local communities, authorities, and organizations. Together, we work towards safeguarding these cultural treasures for future generations to cherish and admire.</a:t>
            </a:r>
            <a:endParaRPr lang="en-IN" dirty="0"/>
          </a:p>
        </p:txBody>
      </p:sp>
    </p:spTree>
    <p:extLst>
      <p:ext uri="{BB962C8B-B14F-4D97-AF65-F5344CB8AC3E}">
        <p14:creationId xmlns:p14="http://schemas.microsoft.com/office/powerpoint/2010/main" val="3715944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B98F53-BDDF-D092-61E2-864833ED7938}"/>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AA9E3F81-A405-D8CE-2372-4E9FD3C6E07F}"/>
              </a:ext>
            </a:extLst>
          </p:cNvPr>
          <p:cNvSpPr/>
          <p:nvPr/>
        </p:nvSpPr>
        <p:spPr>
          <a:xfrm>
            <a:off x="8152944" y="1664464"/>
            <a:ext cx="771181" cy="4649118"/>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E61BAC1D-B41A-74D5-3973-973876609A2C}"/>
              </a:ext>
            </a:extLst>
          </p:cNvPr>
          <p:cNvSpPr/>
          <p:nvPr/>
        </p:nvSpPr>
        <p:spPr>
          <a:xfrm>
            <a:off x="6208703" y="180217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13112781-FF56-7543-92A1-F3524940A774}"/>
              </a:ext>
            </a:extLst>
          </p:cNvPr>
          <p:cNvSpPr/>
          <p:nvPr/>
        </p:nvSpPr>
        <p:spPr>
          <a:xfrm>
            <a:off x="7185758" y="2256161"/>
            <a:ext cx="771181" cy="3465724"/>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06FA7D56-F215-6058-73B7-B0CE8997ED91}"/>
              </a:ext>
            </a:extLst>
          </p:cNvPr>
          <p:cNvSpPr/>
          <p:nvPr/>
        </p:nvSpPr>
        <p:spPr>
          <a:xfrm>
            <a:off x="9103376" y="2011037"/>
            <a:ext cx="771181" cy="395597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FC714B92-78C4-6711-9831-0640E0219582}"/>
              </a:ext>
            </a:extLst>
          </p:cNvPr>
          <p:cNvSpPr/>
          <p:nvPr/>
        </p:nvSpPr>
        <p:spPr>
          <a:xfrm>
            <a:off x="10042104" y="1886637"/>
            <a:ext cx="771181" cy="420477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26499291-ECCA-2ED5-131A-8E185F48EE3B}"/>
              </a:ext>
            </a:extLst>
          </p:cNvPr>
          <p:cNvSpPr/>
          <p:nvPr/>
        </p:nvSpPr>
        <p:spPr>
          <a:xfrm>
            <a:off x="10971651" y="1941724"/>
            <a:ext cx="771181" cy="378016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F75504EE-F696-1729-6E8B-0E9886A3C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21" y="-3494189"/>
            <a:ext cx="1437860" cy="1437860"/>
          </a:xfrm>
          <a:prstGeom prst="rect">
            <a:avLst/>
          </a:prstGeom>
        </p:spPr>
      </p:pic>
      <p:pic>
        <p:nvPicPr>
          <p:cNvPr id="17" name="Picture 16">
            <a:extLst>
              <a:ext uri="{FF2B5EF4-FFF2-40B4-BE49-F238E27FC236}">
                <a16:creationId xmlns:a16="http://schemas.microsoft.com/office/drawing/2014/main" id="{046B7ABF-7544-DB12-18DA-AA317C135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90" y="-6646725"/>
            <a:ext cx="3134314" cy="3134314"/>
          </a:xfrm>
          <a:prstGeom prst="rect">
            <a:avLst/>
          </a:prstGeom>
        </p:spPr>
      </p:pic>
      <p:pic>
        <p:nvPicPr>
          <p:cNvPr id="18" name="Picture 17">
            <a:extLst>
              <a:ext uri="{FF2B5EF4-FFF2-40B4-BE49-F238E27FC236}">
                <a16:creationId xmlns:a16="http://schemas.microsoft.com/office/drawing/2014/main" id="{A6BE2210-F9A9-AB77-7313-E74548B56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651" y="-1600307"/>
            <a:ext cx="1800000" cy="1800000"/>
          </a:xfrm>
          <a:prstGeom prst="rect">
            <a:avLst/>
          </a:prstGeom>
        </p:spPr>
      </p:pic>
      <p:pic>
        <p:nvPicPr>
          <p:cNvPr id="19" name="Picture 18">
            <a:extLst>
              <a:ext uri="{FF2B5EF4-FFF2-40B4-BE49-F238E27FC236}">
                <a16:creationId xmlns:a16="http://schemas.microsoft.com/office/drawing/2014/main" id="{5E035D28-A6CD-73CD-15D2-6510681BC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510" y="434278"/>
            <a:ext cx="1647292" cy="1647292"/>
          </a:xfrm>
          <a:prstGeom prst="rect">
            <a:avLst/>
          </a:prstGeom>
        </p:spPr>
      </p:pic>
      <p:pic>
        <p:nvPicPr>
          <p:cNvPr id="20" name="Picture 19">
            <a:extLst>
              <a:ext uri="{FF2B5EF4-FFF2-40B4-BE49-F238E27FC236}">
                <a16:creationId xmlns:a16="http://schemas.microsoft.com/office/drawing/2014/main" id="{7CCCDDCB-1BED-3BD0-709A-CABE76D87E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7510" y="2334346"/>
            <a:ext cx="1723646" cy="1723646"/>
          </a:xfrm>
          <a:prstGeom prst="rect">
            <a:avLst/>
          </a:prstGeom>
        </p:spPr>
      </p:pic>
      <p:pic>
        <p:nvPicPr>
          <p:cNvPr id="21" name="Picture 20">
            <a:extLst>
              <a:ext uri="{FF2B5EF4-FFF2-40B4-BE49-F238E27FC236}">
                <a16:creationId xmlns:a16="http://schemas.microsoft.com/office/drawing/2014/main" id="{54EEB1C7-0599-03B6-F297-A4C67AE63E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814" y="4501423"/>
            <a:ext cx="2138499" cy="2138499"/>
          </a:xfrm>
          <a:prstGeom prst="rect">
            <a:avLst/>
          </a:prstGeom>
        </p:spPr>
      </p:pic>
      <p:pic>
        <p:nvPicPr>
          <p:cNvPr id="22" name="Picture 21">
            <a:extLst>
              <a:ext uri="{FF2B5EF4-FFF2-40B4-BE49-F238E27FC236}">
                <a16:creationId xmlns:a16="http://schemas.microsoft.com/office/drawing/2014/main" id="{B6784E2D-52D4-E649-054F-87079E5751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0790" y="6443147"/>
            <a:ext cx="3020657" cy="3020657"/>
          </a:xfrm>
          <a:prstGeom prst="rect">
            <a:avLst/>
          </a:prstGeom>
        </p:spPr>
      </p:pic>
      <p:pic>
        <p:nvPicPr>
          <p:cNvPr id="23" name="Picture 22">
            <a:extLst>
              <a:ext uri="{FF2B5EF4-FFF2-40B4-BE49-F238E27FC236}">
                <a16:creationId xmlns:a16="http://schemas.microsoft.com/office/drawing/2014/main" id="{30FA3E11-335A-B240-0EFF-726063A400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386" y="9228655"/>
            <a:ext cx="2529789" cy="2529789"/>
          </a:xfrm>
          <a:prstGeom prst="rect">
            <a:avLst/>
          </a:prstGeom>
        </p:spPr>
      </p:pic>
      <p:pic>
        <p:nvPicPr>
          <p:cNvPr id="24" name="Picture 23">
            <a:extLst>
              <a:ext uri="{FF2B5EF4-FFF2-40B4-BE49-F238E27FC236}">
                <a16:creationId xmlns:a16="http://schemas.microsoft.com/office/drawing/2014/main" id="{237B775D-7E47-E3B1-139E-1911E9BBFE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814" y="11564064"/>
            <a:ext cx="2449486" cy="2449486"/>
          </a:xfrm>
          <a:prstGeom prst="rect">
            <a:avLst/>
          </a:prstGeom>
        </p:spPr>
      </p:pic>
      <p:sp>
        <p:nvSpPr>
          <p:cNvPr id="25" name="TextBox 24">
            <a:extLst>
              <a:ext uri="{FF2B5EF4-FFF2-40B4-BE49-F238E27FC236}">
                <a16:creationId xmlns:a16="http://schemas.microsoft.com/office/drawing/2014/main" id="{E132A456-7899-322E-1ECE-68DBDA5EC696}"/>
              </a:ext>
            </a:extLst>
          </p:cNvPr>
          <p:cNvSpPr txBox="1"/>
          <p:nvPr/>
        </p:nvSpPr>
        <p:spPr>
          <a:xfrm>
            <a:off x="2026743" y="4335060"/>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Networking through Community Pages</a:t>
            </a:r>
            <a:endParaRPr lang="en-IN" b="1" dirty="0">
              <a:solidFill>
                <a:schemeClr val="accent2">
                  <a:lumMod val="75000"/>
                </a:schemeClr>
              </a:solidFill>
            </a:endParaRPr>
          </a:p>
        </p:txBody>
      </p:sp>
      <p:sp>
        <p:nvSpPr>
          <p:cNvPr id="26" name="TextBox 25">
            <a:extLst>
              <a:ext uri="{FF2B5EF4-FFF2-40B4-BE49-F238E27FC236}">
                <a16:creationId xmlns:a16="http://schemas.microsoft.com/office/drawing/2014/main" id="{374B9C96-2BEC-D06A-0503-BCF08D9D1EBC}"/>
              </a:ext>
            </a:extLst>
          </p:cNvPr>
          <p:cNvSpPr txBox="1"/>
          <p:nvPr/>
        </p:nvSpPr>
        <p:spPr>
          <a:xfrm>
            <a:off x="2278232" y="4600360"/>
            <a:ext cx="3691797" cy="2308324"/>
          </a:xfrm>
          <a:prstGeom prst="rect">
            <a:avLst/>
          </a:prstGeom>
          <a:noFill/>
        </p:spPr>
        <p:txBody>
          <a:bodyPr wrap="square" rtlCol="0">
            <a:spAutoFit/>
          </a:bodyPr>
          <a:lstStyle/>
          <a:p>
            <a:r>
              <a:rPr lang="en-US" b="0" i="0" dirty="0">
                <a:solidFill>
                  <a:srgbClr val="ECECEC"/>
                </a:solidFill>
                <a:effectLst/>
                <a:latin typeface="Söhne"/>
              </a:rPr>
              <a:t>Our platform fosters connections through community pages where users can share their temple experiences, exchange insights, and collaborate on preservation initiatives. It's a space where like-minded individuals come together to make a difference.</a:t>
            </a:r>
            <a:endParaRPr lang="en-IN" dirty="0"/>
          </a:p>
        </p:txBody>
      </p:sp>
    </p:spTree>
    <p:extLst>
      <p:ext uri="{BB962C8B-B14F-4D97-AF65-F5344CB8AC3E}">
        <p14:creationId xmlns:p14="http://schemas.microsoft.com/office/powerpoint/2010/main" val="3543698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CBA972-5C4C-D9C4-10A3-14DD77F792FF}"/>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EBAF945C-3797-496D-47A8-22F09DF45A69}"/>
              </a:ext>
            </a:extLst>
          </p:cNvPr>
          <p:cNvSpPr/>
          <p:nvPr/>
        </p:nvSpPr>
        <p:spPr>
          <a:xfrm>
            <a:off x="8152944" y="1865522"/>
            <a:ext cx="771181" cy="384672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45047FB1-9B02-8FB0-FE89-33DCC7AE70FC}"/>
              </a:ext>
            </a:extLst>
          </p:cNvPr>
          <p:cNvSpPr/>
          <p:nvPr/>
        </p:nvSpPr>
        <p:spPr>
          <a:xfrm>
            <a:off x="6208703" y="2140944"/>
            <a:ext cx="771181" cy="3295879"/>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24F728EE-56B7-C21B-006E-050CA2854368}"/>
              </a:ext>
            </a:extLst>
          </p:cNvPr>
          <p:cNvSpPr/>
          <p:nvPr/>
        </p:nvSpPr>
        <p:spPr>
          <a:xfrm>
            <a:off x="7185758"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893F3461-5080-03E6-D60D-33D9C9A6F9FF}"/>
              </a:ext>
            </a:extLst>
          </p:cNvPr>
          <p:cNvSpPr/>
          <p:nvPr/>
        </p:nvSpPr>
        <p:spPr>
          <a:xfrm>
            <a:off x="9103376" y="160203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38661AA5-92CD-0CF0-E2AF-62C40A533144}"/>
              </a:ext>
            </a:extLst>
          </p:cNvPr>
          <p:cNvSpPr/>
          <p:nvPr/>
        </p:nvSpPr>
        <p:spPr>
          <a:xfrm>
            <a:off x="10042104" y="2019758"/>
            <a:ext cx="771181" cy="3538250"/>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543EB5C6-DC3D-CC3B-5E6B-F0501911E2A9}"/>
              </a:ext>
            </a:extLst>
          </p:cNvPr>
          <p:cNvSpPr/>
          <p:nvPr/>
        </p:nvSpPr>
        <p:spPr>
          <a:xfrm>
            <a:off x="10971651" y="1463407"/>
            <a:ext cx="771181" cy="465095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F0548D16-5105-D217-B166-C5BBABBF5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2" y="-5460333"/>
            <a:ext cx="1437860" cy="1437860"/>
          </a:xfrm>
          <a:prstGeom prst="rect">
            <a:avLst/>
          </a:prstGeom>
        </p:spPr>
      </p:pic>
      <p:pic>
        <p:nvPicPr>
          <p:cNvPr id="20" name="Picture 19">
            <a:extLst>
              <a:ext uri="{FF2B5EF4-FFF2-40B4-BE49-F238E27FC236}">
                <a16:creationId xmlns:a16="http://schemas.microsoft.com/office/drawing/2014/main" id="{60F57D65-DF4C-224E-5F33-8321F5122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65" y="-8594647"/>
            <a:ext cx="3134314" cy="3134314"/>
          </a:xfrm>
          <a:prstGeom prst="rect">
            <a:avLst/>
          </a:prstGeom>
        </p:spPr>
      </p:pic>
      <p:pic>
        <p:nvPicPr>
          <p:cNvPr id="21" name="Picture 20">
            <a:extLst>
              <a:ext uri="{FF2B5EF4-FFF2-40B4-BE49-F238E27FC236}">
                <a16:creationId xmlns:a16="http://schemas.microsoft.com/office/drawing/2014/main" id="{08D57CD6-C408-2A93-05B2-094513D23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76" y="-3548229"/>
            <a:ext cx="1800000" cy="1800000"/>
          </a:xfrm>
          <a:prstGeom prst="rect">
            <a:avLst/>
          </a:prstGeom>
        </p:spPr>
      </p:pic>
      <p:pic>
        <p:nvPicPr>
          <p:cNvPr id="22" name="Picture 21">
            <a:extLst>
              <a:ext uri="{FF2B5EF4-FFF2-40B4-BE49-F238E27FC236}">
                <a16:creationId xmlns:a16="http://schemas.microsoft.com/office/drawing/2014/main" id="{97D6EBF2-7C46-CA90-C1F9-8A56BA63AF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883" y="-1649708"/>
            <a:ext cx="1647292" cy="1647292"/>
          </a:xfrm>
          <a:prstGeom prst="rect">
            <a:avLst/>
          </a:prstGeom>
        </p:spPr>
      </p:pic>
      <p:pic>
        <p:nvPicPr>
          <p:cNvPr id="23" name="Picture 22">
            <a:extLst>
              <a:ext uri="{FF2B5EF4-FFF2-40B4-BE49-F238E27FC236}">
                <a16:creationId xmlns:a16="http://schemas.microsoft.com/office/drawing/2014/main" id="{A31F1D0D-18EE-4E4A-5C1E-BB29AA63E5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706" y="179545"/>
            <a:ext cx="1723646" cy="1723646"/>
          </a:xfrm>
          <a:prstGeom prst="rect">
            <a:avLst/>
          </a:prstGeom>
        </p:spPr>
      </p:pic>
      <p:pic>
        <p:nvPicPr>
          <p:cNvPr id="24" name="Picture 23">
            <a:extLst>
              <a:ext uri="{FF2B5EF4-FFF2-40B4-BE49-F238E27FC236}">
                <a16:creationId xmlns:a16="http://schemas.microsoft.com/office/drawing/2014/main" id="{8E9CE56A-93B4-35D8-C876-D134B725C0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933" y="2172060"/>
            <a:ext cx="1808395" cy="1808395"/>
          </a:xfrm>
          <a:prstGeom prst="rect">
            <a:avLst/>
          </a:prstGeom>
        </p:spPr>
      </p:pic>
      <p:pic>
        <p:nvPicPr>
          <p:cNvPr id="25" name="Picture 24">
            <a:extLst>
              <a:ext uri="{FF2B5EF4-FFF2-40B4-BE49-F238E27FC236}">
                <a16:creationId xmlns:a16="http://schemas.microsoft.com/office/drawing/2014/main" id="{570F28AD-B6F2-1171-2E96-2D33952C4A8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2882" y="3781742"/>
            <a:ext cx="3345127" cy="3345127"/>
          </a:xfrm>
          <a:prstGeom prst="rect">
            <a:avLst/>
          </a:prstGeom>
        </p:spPr>
      </p:pic>
      <p:pic>
        <p:nvPicPr>
          <p:cNvPr id="26" name="Picture 25">
            <a:extLst>
              <a:ext uri="{FF2B5EF4-FFF2-40B4-BE49-F238E27FC236}">
                <a16:creationId xmlns:a16="http://schemas.microsoft.com/office/drawing/2014/main" id="{2DC4D63B-F94F-5607-E5C5-338A68852F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18" y="6580399"/>
            <a:ext cx="2529789" cy="2529789"/>
          </a:xfrm>
          <a:prstGeom prst="rect">
            <a:avLst/>
          </a:prstGeom>
        </p:spPr>
      </p:pic>
      <p:pic>
        <p:nvPicPr>
          <p:cNvPr id="27" name="Picture 26">
            <a:extLst>
              <a:ext uri="{FF2B5EF4-FFF2-40B4-BE49-F238E27FC236}">
                <a16:creationId xmlns:a16="http://schemas.microsoft.com/office/drawing/2014/main" id="{66B80C92-053C-A25A-E6A0-C4C3FB0274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062" y="8902659"/>
            <a:ext cx="2449486" cy="2449486"/>
          </a:xfrm>
          <a:prstGeom prst="rect">
            <a:avLst/>
          </a:prstGeom>
        </p:spPr>
      </p:pic>
      <p:sp>
        <p:nvSpPr>
          <p:cNvPr id="28" name="TextBox 27">
            <a:extLst>
              <a:ext uri="{FF2B5EF4-FFF2-40B4-BE49-F238E27FC236}">
                <a16:creationId xmlns:a16="http://schemas.microsoft.com/office/drawing/2014/main" id="{BFEF2C88-C246-F01D-BE26-BC57F6A49AD5}"/>
              </a:ext>
            </a:extLst>
          </p:cNvPr>
          <p:cNvSpPr txBox="1"/>
          <p:nvPr/>
        </p:nvSpPr>
        <p:spPr>
          <a:xfrm>
            <a:off x="2112333" y="4249510"/>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Authentic Temple Experiences Shared</a:t>
            </a:r>
            <a:endParaRPr lang="en-IN" b="1" dirty="0">
              <a:solidFill>
                <a:schemeClr val="accent2">
                  <a:lumMod val="75000"/>
                </a:schemeClr>
              </a:solidFill>
            </a:endParaRPr>
          </a:p>
        </p:txBody>
      </p:sp>
      <p:sp>
        <p:nvSpPr>
          <p:cNvPr id="29" name="TextBox 28">
            <a:extLst>
              <a:ext uri="{FF2B5EF4-FFF2-40B4-BE49-F238E27FC236}">
                <a16:creationId xmlns:a16="http://schemas.microsoft.com/office/drawing/2014/main" id="{3FA5A638-08BC-7825-1D2B-3F26BA3EB256}"/>
              </a:ext>
            </a:extLst>
          </p:cNvPr>
          <p:cNvSpPr txBox="1"/>
          <p:nvPr/>
        </p:nvSpPr>
        <p:spPr>
          <a:xfrm>
            <a:off x="2278232" y="4600360"/>
            <a:ext cx="3691797" cy="2031325"/>
          </a:xfrm>
          <a:prstGeom prst="rect">
            <a:avLst/>
          </a:prstGeom>
          <a:noFill/>
        </p:spPr>
        <p:txBody>
          <a:bodyPr wrap="square" rtlCol="0">
            <a:spAutoFit/>
          </a:bodyPr>
          <a:lstStyle/>
          <a:p>
            <a:r>
              <a:rPr lang="en-US" b="0" i="0" dirty="0">
                <a:solidFill>
                  <a:srgbClr val="ECECEC"/>
                </a:solidFill>
                <a:effectLst/>
                <a:latin typeface="Söhne"/>
              </a:rPr>
              <a:t>Users are encouraged to share their authentic temple experiences, whether it's a newfound discovery or a cherished memory from generations past. By sharing these stories, we celebrate the enduring legacy of Tamil Nadu's temples.</a:t>
            </a:r>
            <a:endParaRPr lang="en-IN" dirty="0"/>
          </a:p>
        </p:txBody>
      </p:sp>
    </p:spTree>
    <p:extLst>
      <p:ext uri="{BB962C8B-B14F-4D97-AF65-F5344CB8AC3E}">
        <p14:creationId xmlns:p14="http://schemas.microsoft.com/office/powerpoint/2010/main" val="784136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43266E-CB00-4169-FAE4-3C67CBCBB4E1}"/>
              </a:ext>
            </a:extLst>
          </p:cNvPr>
          <p:cNvSpPr/>
          <p:nvPr/>
        </p:nvSpPr>
        <p:spPr>
          <a:xfrm>
            <a:off x="0" y="0"/>
            <a:ext cx="12192000" cy="6858000"/>
          </a:xfrm>
          <a:prstGeom prst="rect">
            <a:avLst/>
          </a:prstGeom>
          <a:gradFill flip="none" rotWithShape="1">
            <a:gsLst>
              <a:gs pos="0">
                <a:srgbClr val="FEA901"/>
              </a:gs>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Rectangle: Rounded Corners 4">
            <a:extLst>
              <a:ext uri="{FF2B5EF4-FFF2-40B4-BE49-F238E27FC236}">
                <a16:creationId xmlns:a16="http://schemas.microsoft.com/office/drawing/2014/main" id="{4BE50E3D-9886-C051-1DA7-60ECA57DD9F1}"/>
              </a:ext>
            </a:extLst>
          </p:cNvPr>
          <p:cNvSpPr/>
          <p:nvPr/>
        </p:nvSpPr>
        <p:spPr>
          <a:xfrm>
            <a:off x="8152944" y="1664464"/>
            <a:ext cx="771181" cy="4649118"/>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6" name="Rectangle: Rounded Corners 5">
            <a:extLst>
              <a:ext uri="{FF2B5EF4-FFF2-40B4-BE49-F238E27FC236}">
                <a16:creationId xmlns:a16="http://schemas.microsoft.com/office/drawing/2014/main" id="{6C30B2C6-1C72-DDE7-6995-FC3810D81190}"/>
              </a:ext>
            </a:extLst>
          </p:cNvPr>
          <p:cNvSpPr/>
          <p:nvPr/>
        </p:nvSpPr>
        <p:spPr>
          <a:xfrm>
            <a:off x="6208703" y="1802175"/>
            <a:ext cx="771181" cy="4373696"/>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7" name="Rectangle: Rounded Corners 6">
            <a:extLst>
              <a:ext uri="{FF2B5EF4-FFF2-40B4-BE49-F238E27FC236}">
                <a16:creationId xmlns:a16="http://schemas.microsoft.com/office/drawing/2014/main" id="{D2A1A9A2-19D2-2685-88A9-99E5DE9529FE}"/>
              </a:ext>
            </a:extLst>
          </p:cNvPr>
          <p:cNvSpPr/>
          <p:nvPr/>
        </p:nvSpPr>
        <p:spPr>
          <a:xfrm>
            <a:off x="7185758" y="2256161"/>
            <a:ext cx="771181" cy="3465724"/>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Rectangle: Rounded Corners 7">
            <a:extLst>
              <a:ext uri="{FF2B5EF4-FFF2-40B4-BE49-F238E27FC236}">
                <a16:creationId xmlns:a16="http://schemas.microsoft.com/office/drawing/2014/main" id="{B89AB3B9-9816-160E-690B-5AABEAD349CF}"/>
              </a:ext>
            </a:extLst>
          </p:cNvPr>
          <p:cNvSpPr/>
          <p:nvPr/>
        </p:nvSpPr>
        <p:spPr>
          <a:xfrm>
            <a:off x="9103376" y="2011037"/>
            <a:ext cx="771181" cy="3955973"/>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9" name="Rectangle: Rounded Corners 8">
            <a:extLst>
              <a:ext uri="{FF2B5EF4-FFF2-40B4-BE49-F238E27FC236}">
                <a16:creationId xmlns:a16="http://schemas.microsoft.com/office/drawing/2014/main" id="{83C4EEF6-8064-2EF6-8E81-EEB4F4BFD10F}"/>
              </a:ext>
            </a:extLst>
          </p:cNvPr>
          <p:cNvSpPr/>
          <p:nvPr/>
        </p:nvSpPr>
        <p:spPr>
          <a:xfrm>
            <a:off x="10042104" y="1886637"/>
            <a:ext cx="771181" cy="420477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10" name="Rectangle: Rounded Corners 9">
            <a:extLst>
              <a:ext uri="{FF2B5EF4-FFF2-40B4-BE49-F238E27FC236}">
                <a16:creationId xmlns:a16="http://schemas.microsoft.com/office/drawing/2014/main" id="{86A77351-9AD1-8DB1-C1FB-D93D30688AEF}"/>
              </a:ext>
            </a:extLst>
          </p:cNvPr>
          <p:cNvSpPr/>
          <p:nvPr/>
        </p:nvSpPr>
        <p:spPr>
          <a:xfrm>
            <a:off x="10971651" y="1941724"/>
            <a:ext cx="771181" cy="3780162"/>
          </a:xfrm>
          <a:prstGeom prst="roundRect">
            <a:avLst>
              <a:gd name="adj" fmla="val 50000"/>
            </a:avLst>
          </a:prstGeom>
          <a:ln>
            <a:noFill/>
          </a:ln>
          <a:effectLst>
            <a:outerShdw blurRad="1905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A20EA460-F1B1-115B-91D2-BF0A0C484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73" y="-7363524"/>
            <a:ext cx="1437860" cy="1437860"/>
          </a:xfrm>
          <a:prstGeom prst="rect">
            <a:avLst/>
          </a:prstGeom>
        </p:spPr>
      </p:pic>
      <p:pic>
        <p:nvPicPr>
          <p:cNvPr id="17" name="Picture 16">
            <a:extLst>
              <a:ext uri="{FF2B5EF4-FFF2-40B4-BE49-F238E27FC236}">
                <a16:creationId xmlns:a16="http://schemas.microsoft.com/office/drawing/2014/main" id="{DCE69FA8-CD46-46A9-B30F-6C9DEB4992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954" y="-10497838"/>
            <a:ext cx="3134314" cy="3134314"/>
          </a:xfrm>
          <a:prstGeom prst="rect">
            <a:avLst/>
          </a:prstGeom>
        </p:spPr>
      </p:pic>
      <p:pic>
        <p:nvPicPr>
          <p:cNvPr id="18" name="Picture 17">
            <a:extLst>
              <a:ext uri="{FF2B5EF4-FFF2-40B4-BE49-F238E27FC236}">
                <a16:creationId xmlns:a16="http://schemas.microsoft.com/office/drawing/2014/main" id="{E8DEAB01-BEC2-D681-1082-D22D2ACDD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487" y="-5451420"/>
            <a:ext cx="1800000" cy="1800000"/>
          </a:xfrm>
          <a:prstGeom prst="rect">
            <a:avLst/>
          </a:prstGeom>
        </p:spPr>
      </p:pic>
      <p:pic>
        <p:nvPicPr>
          <p:cNvPr id="19" name="Picture 18">
            <a:extLst>
              <a:ext uri="{FF2B5EF4-FFF2-40B4-BE49-F238E27FC236}">
                <a16:creationId xmlns:a16="http://schemas.microsoft.com/office/drawing/2014/main" id="{7EC19946-7AC7-8AD2-8895-8C8E30093E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194" y="-3552899"/>
            <a:ext cx="1647292" cy="1647292"/>
          </a:xfrm>
          <a:prstGeom prst="rect">
            <a:avLst/>
          </a:prstGeom>
        </p:spPr>
      </p:pic>
      <p:pic>
        <p:nvPicPr>
          <p:cNvPr id="20" name="Picture 19">
            <a:extLst>
              <a:ext uri="{FF2B5EF4-FFF2-40B4-BE49-F238E27FC236}">
                <a16:creationId xmlns:a16="http://schemas.microsoft.com/office/drawing/2014/main" id="{9F576C24-C741-A060-D475-29C5BA7C02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017" y="-1723646"/>
            <a:ext cx="1723646" cy="1723646"/>
          </a:xfrm>
          <a:prstGeom prst="rect">
            <a:avLst/>
          </a:prstGeom>
        </p:spPr>
      </p:pic>
      <p:pic>
        <p:nvPicPr>
          <p:cNvPr id="21" name="Picture 20">
            <a:extLst>
              <a:ext uri="{FF2B5EF4-FFF2-40B4-BE49-F238E27FC236}">
                <a16:creationId xmlns:a16="http://schemas.microsoft.com/office/drawing/2014/main" id="{7A85FC4C-10F7-8A3C-C235-34679649C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091" y="347410"/>
            <a:ext cx="1808395" cy="1808395"/>
          </a:xfrm>
          <a:prstGeom prst="rect">
            <a:avLst/>
          </a:prstGeom>
        </p:spPr>
      </p:pic>
      <p:pic>
        <p:nvPicPr>
          <p:cNvPr id="22" name="Picture 21">
            <a:extLst>
              <a:ext uri="{FF2B5EF4-FFF2-40B4-BE49-F238E27FC236}">
                <a16:creationId xmlns:a16="http://schemas.microsoft.com/office/drawing/2014/main" id="{03F8936F-B7BE-DC5B-B526-8680F1EA4E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954" y="1941724"/>
            <a:ext cx="2760472" cy="2760472"/>
          </a:xfrm>
          <a:prstGeom prst="rect">
            <a:avLst/>
          </a:prstGeom>
        </p:spPr>
      </p:pic>
      <p:pic>
        <p:nvPicPr>
          <p:cNvPr id="23" name="Picture 22">
            <a:extLst>
              <a:ext uri="{FF2B5EF4-FFF2-40B4-BE49-F238E27FC236}">
                <a16:creationId xmlns:a16="http://schemas.microsoft.com/office/drawing/2014/main" id="{CCC53C14-D1AA-7B7C-30DD-8229C2DE40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817" y="4169035"/>
            <a:ext cx="3034608" cy="3034608"/>
          </a:xfrm>
          <a:prstGeom prst="rect">
            <a:avLst/>
          </a:prstGeom>
        </p:spPr>
      </p:pic>
      <p:pic>
        <p:nvPicPr>
          <p:cNvPr id="24" name="Picture 23">
            <a:extLst>
              <a:ext uri="{FF2B5EF4-FFF2-40B4-BE49-F238E27FC236}">
                <a16:creationId xmlns:a16="http://schemas.microsoft.com/office/drawing/2014/main" id="{47C5DFB5-C267-68B1-C24A-A2C3E168E2E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888" y="6981468"/>
            <a:ext cx="2449486" cy="2449486"/>
          </a:xfrm>
          <a:prstGeom prst="rect">
            <a:avLst/>
          </a:prstGeom>
        </p:spPr>
      </p:pic>
      <p:sp>
        <p:nvSpPr>
          <p:cNvPr id="25" name="TextBox 24">
            <a:extLst>
              <a:ext uri="{FF2B5EF4-FFF2-40B4-BE49-F238E27FC236}">
                <a16:creationId xmlns:a16="http://schemas.microsoft.com/office/drawing/2014/main" id="{9DE86411-1D98-962D-BAF0-7D3AFB393073}"/>
              </a:ext>
            </a:extLst>
          </p:cNvPr>
          <p:cNvSpPr txBox="1"/>
          <p:nvPr/>
        </p:nvSpPr>
        <p:spPr>
          <a:xfrm>
            <a:off x="2112333" y="4249510"/>
            <a:ext cx="4023594" cy="369332"/>
          </a:xfrm>
          <a:prstGeom prst="rect">
            <a:avLst/>
          </a:prstGeom>
          <a:noFill/>
        </p:spPr>
        <p:txBody>
          <a:bodyPr wrap="square" rtlCol="0">
            <a:spAutoFit/>
          </a:bodyPr>
          <a:lstStyle/>
          <a:p>
            <a:pPr algn="ctr"/>
            <a:r>
              <a:rPr lang="en-IN" b="1" i="0" dirty="0">
                <a:solidFill>
                  <a:schemeClr val="accent2">
                    <a:lumMod val="75000"/>
                  </a:schemeClr>
                </a:solidFill>
                <a:effectLst/>
              </a:rPr>
              <a:t>Diverse Cultural Heritage Advocacy</a:t>
            </a:r>
            <a:endParaRPr lang="en-IN" b="1" dirty="0">
              <a:solidFill>
                <a:schemeClr val="accent2">
                  <a:lumMod val="75000"/>
                </a:schemeClr>
              </a:solidFill>
            </a:endParaRPr>
          </a:p>
        </p:txBody>
      </p:sp>
      <p:sp>
        <p:nvSpPr>
          <p:cNvPr id="26" name="TextBox 25">
            <a:extLst>
              <a:ext uri="{FF2B5EF4-FFF2-40B4-BE49-F238E27FC236}">
                <a16:creationId xmlns:a16="http://schemas.microsoft.com/office/drawing/2014/main" id="{ADF2AD62-B928-9A59-6C98-AECF9AF74692}"/>
              </a:ext>
            </a:extLst>
          </p:cNvPr>
          <p:cNvSpPr txBox="1"/>
          <p:nvPr/>
        </p:nvSpPr>
        <p:spPr>
          <a:xfrm>
            <a:off x="2278232" y="4600360"/>
            <a:ext cx="3691797" cy="2308324"/>
          </a:xfrm>
          <a:prstGeom prst="rect">
            <a:avLst/>
          </a:prstGeom>
          <a:noFill/>
        </p:spPr>
        <p:txBody>
          <a:bodyPr wrap="square" rtlCol="0">
            <a:spAutoFit/>
          </a:bodyPr>
          <a:lstStyle/>
          <a:p>
            <a:r>
              <a:rPr lang="en-US" b="0" i="0" dirty="0">
                <a:solidFill>
                  <a:srgbClr val="ECECEC"/>
                </a:solidFill>
                <a:effectLst/>
                <a:latin typeface="Söhne"/>
              </a:rPr>
              <a:t>Our advocacy extends beyond individual temples to embrace the diverse cultural heritage of Tamil Nadu. Through education, outreach, and advocacy campaigns, we strive to raise awareness about the importance of preserving our shared heritage.</a:t>
            </a:r>
            <a:endParaRPr lang="en-IN" dirty="0"/>
          </a:p>
        </p:txBody>
      </p:sp>
    </p:spTree>
    <p:extLst>
      <p:ext uri="{BB962C8B-B14F-4D97-AF65-F5344CB8AC3E}">
        <p14:creationId xmlns:p14="http://schemas.microsoft.com/office/powerpoint/2010/main" val="402233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3556</TotalTime>
  <Words>463</Words>
  <Application>Microsoft Office PowerPoint</Application>
  <PresentationFormat>Widescreen</PresentationFormat>
  <Paragraphs>46</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Söhne</vt:lpstr>
      <vt:lpstr>Tempus Sans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Rajkamal Rajasekar R</dc:creator>
  <cp:lastModifiedBy>Rajkamal Rajasekar R</cp:lastModifiedBy>
  <cp:revision>3</cp:revision>
  <dcterms:created xsi:type="dcterms:W3CDTF">2024-03-04T13:55:59Z</dcterms:created>
  <dcterms:modified xsi:type="dcterms:W3CDTF">2024-05-20T03:58:34Z</dcterms:modified>
</cp:coreProperties>
</file>